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cfd06132e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5d3c1aca54059"/>
  </p:sldMasterIdLst>
  <p:sldIdLst>
    <p:sldId xmlns:r="http://schemas.openxmlformats.org/officeDocument/2006/relationships" id="256" r:id="Re7149cd33fdb47f3"/>
    <p:sldId xmlns:r="http://schemas.openxmlformats.org/officeDocument/2006/relationships" id="257" r:id="R6a5fcbf2edbe419c"/>
    <p:sldId xmlns:r="http://schemas.openxmlformats.org/officeDocument/2006/relationships" id="258" r:id="Rc888fe061951415e"/>
    <p:sldId xmlns:r="http://schemas.openxmlformats.org/officeDocument/2006/relationships" id="259" r:id="R0e26b4484321451d"/>
    <p:sldId xmlns:r="http://schemas.openxmlformats.org/officeDocument/2006/relationships" id="260" r:id="Re17870a6b8b1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5d3c1aca54059" /><Relationship Type="http://schemas.openxmlformats.org/officeDocument/2006/relationships/slide" Target="/ppt/slides/slide1.xml" Id="Re7149cd33fdb47f3" /><Relationship Type="http://schemas.openxmlformats.org/officeDocument/2006/relationships/slide" Target="/ppt/slides/slide2.xml" Id="R6a5fcbf2edbe419c" /><Relationship Type="http://schemas.openxmlformats.org/officeDocument/2006/relationships/slide" Target="/ppt/slides/slide3.xml" Id="Rc888fe061951415e" /><Relationship Type="http://schemas.openxmlformats.org/officeDocument/2006/relationships/slide" Target="/ppt/slides/slide4.xml" Id="R0e26b4484321451d" /><Relationship Type="http://schemas.openxmlformats.org/officeDocument/2006/relationships/slide" Target="/ppt/slides/slide5.xml" Id="Re17870a6b8b1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806c92b18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48f23d19493a" /><Relationship Type="http://schemas.openxmlformats.org/officeDocument/2006/relationships/theme" Target="/ppt/slideMasters/theme/theme1.xml" Id="R286dabcc00c7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848f23d19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517039ba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2e24c2a7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a4843361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6e66acb8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361100cfb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87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87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87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87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87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87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933 380 076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87 AS</a:t>
            </a:r>
          </a:p>
        </p:txBody>
      </p:sp>
    </p:spTree>
  </p:cSld>
  <p:clrMapOvr>
    <a:masterClrMapping xmlns:a="http://schemas.openxmlformats.org/drawingml/2006/main"/>
  </p:clrMapOvr>
</p:sld>
</file>