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4f62f40e65445a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f25f7cae3bc44a5"/>
  </p:sldMasterIdLst>
  <p:sldIdLst>
    <p:sldId xmlns:r="http://schemas.openxmlformats.org/officeDocument/2006/relationships" id="256" r:id="R110b41a445a14cb7"/>
    <p:sldId xmlns:r="http://schemas.openxmlformats.org/officeDocument/2006/relationships" id="257" r:id="Re652a837201d4ee9"/>
    <p:sldId xmlns:r="http://schemas.openxmlformats.org/officeDocument/2006/relationships" id="258" r:id="Rb72275dde493493d"/>
    <p:sldId xmlns:r="http://schemas.openxmlformats.org/officeDocument/2006/relationships" id="259" r:id="Rc69875a0893d465d"/>
    <p:sldId xmlns:r="http://schemas.openxmlformats.org/officeDocument/2006/relationships" id="260" r:id="R02d2579ae33f4653"/>
    <p:sldId xmlns:r="http://schemas.openxmlformats.org/officeDocument/2006/relationships" id="261" r:id="R227a1e3cfe3e4c19"/>
    <p:sldId xmlns:r="http://schemas.openxmlformats.org/officeDocument/2006/relationships" id="262" r:id="Rd25c47d1f28c4ab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25f7cae3bc44a5" /><Relationship Type="http://schemas.openxmlformats.org/officeDocument/2006/relationships/slide" Target="/ppt/slides/slide1.xml" Id="R110b41a445a14cb7" /><Relationship Type="http://schemas.openxmlformats.org/officeDocument/2006/relationships/slide" Target="/ppt/slides/slide2.xml" Id="Re652a837201d4ee9" /><Relationship Type="http://schemas.openxmlformats.org/officeDocument/2006/relationships/slide" Target="/ppt/slides/slide3.xml" Id="Rb72275dde493493d" /><Relationship Type="http://schemas.openxmlformats.org/officeDocument/2006/relationships/slide" Target="/ppt/slides/slide4.xml" Id="Rc69875a0893d465d" /><Relationship Type="http://schemas.openxmlformats.org/officeDocument/2006/relationships/slide" Target="/ppt/slides/slide5.xml" Id="R02d2579ae33f4653" /><Relationship Type="http://schemas.openxmlformats.org/officeDocument/2006/relationships/slide" Target="/ppt/slides/slide6.xml" Id="R227a1e3cfe3e4c19" /><Relationship Type="http://schemas.openxmlformats.org/officeDocument/2006/relationships/slide" Target="/ppt/slides/slide7.xml" Id="Rd25c47d1f28c4ab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fcf5edb3304d3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e361a3d8c148bc" /><Relationship Type="http://schemas.openxmlformats.org/officeDocument/2006/relationships/theme" Target="/ppt/slideMasters/theme/theme1.xml" Id="R908326469a1c48d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be361a3d8c148b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742db97bf241c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51f28352434d2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336a14104d4b4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92be3181b8467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49e5e5ef0e491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528b4a0a7c465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5ee7dfc2074df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NOG TOPCO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NOG TOPCO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NOG TOPCO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NOG TOPCO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NOG TOPCO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NOG TOPCO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176 648 136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−10 999 377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−14 135 087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86 074 481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190 586 285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NOG TOPCO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CAMAR INVEST NOG AS  –  74,4 %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JUHA KOIVU  –  17,2 %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FLY-DRESSING HOLDING AS  –  5,4 %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JOUNIANTII GUTTORM  –  1,5 %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TOUMAS RYTKNEN  –  1,5 %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NOG TOPCO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Lilleakerveien 2D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0283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933 387 607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NOG TOPCO AS</a:t>
            </a:r>
          </a:p>
        </p:txBody>
      </p:sp>
    </p:spTree>
  </p:cSld>
  <p:clrMapOvr>
    <a:masterClrMapping xmlns:a="http://schemas.openxmlformats.org/drawingml/2006/main"/>
  </p:clrMapOvr>
</p:sld>
</file>