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a6d797d5c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b444aa6a74e29"/>
  </p:sldMasterIdLst>
  <p:sldIdLst>
    <p:sldId xmlns:r="http://schemas.openxmlformats.org/officeDocument/2006/relationships" id="256" r:id="R9487eb763ce642a2"/>
    <p:sldId xmlns:r="http://schemas.openxmlformats.org/officeDocument/2006/relationships" id="257" r:id="R3ec9a87620cd4cbe"/>
    <p:sldId xmlns:r="http://schemas.openxmlformats.org/officeDocument/2006/relationships" id="258" r:id="R3987f3cc85e84676"/>
    <p:sldId xmlns:r="http://schemas.openxmlformats.org/officeDocument/2006/relationships" id="259" r:id="Raba827c8bf4d431c"/>
    <p:sldId xmlns:r="http://schemas.openxmlformats.org/officeDocument/2006/relationships" id="260" r:id="Rf61d027c64a64672"/>
    <p:sldId xmlns:r="http://schemas.openxmlformats.org/officeDocument/2006/relationships" id="261" r:id="R5dbc3a6c09334887"/>
    <p:sldId xmlns:r="http://schemas.openxmlformats.org/officeDocument/2006/relationships" id="262" r:id="Rd67b68b9189542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b444aa6a74e29" /><Relationship Type="http://schemas.openxmlformats.org/officeDocument/2006/relationships/slide" Target="/ppt/slides/slide1.xml" Id="R9487eb763ce642a2" /><Relationship Type="http://schemas.openxmlformats.org/officeDocument/2006/relationships/slide" Target="/ppt/slides/slide2.xml" Id="R3ec9a87620cd4cbe" /><Relationship Type="http://schemas.openxmlformats.org/officeDocument/2006/relationships/slide" Target="/ppt/slides/slide3.xml" Id="R3987f3cc85e84676" /><Relationship Type="http://schemas.openxmlformats.org/officeDocument/2006/relationships/slide" Target="/ppt/slides/slide4.xml" Id="Raba827c8bf4d431c" /><Relationship Type="http://schemas.openxmlformats.org/officeDocument/2006/relationships/slide" Target="/ppt/slides/slide5.xml" Id="Rf61d027c64a64672" /><Relationship Type="http://schemas.openxmlformats.org/officeDocument/2006/relationships/slide" Target="/ppt/slides/slide6.xml" Id="R5dbc3a6c09334887" /><Relationship Type="http://schemas.openxmlformats.org/officeDocument/2006/relationships/slide" Target="/ppt/slides/slide7.xml" Id="Rd67b68b9189542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01d3c492b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a8ff789f64f8f" /><Relationship Type="http://schemas.openxmlformats.org/officeDocument/2006/relationships/theme" Target="/ppt/slideMasters/theme/theme1.xml" Id="R5a1831a2a1fb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a8ff789f6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c6dce019f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d137aa4a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7c2cc0a31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868b7ffd1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498774ae4c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5144775a1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cafdd5394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MATA AS ble etablert [år] og holder til i Knarrlagsund.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HANSSEN TALSETH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Skarvhammarveien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