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70ae213ae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91ed28d2f4349"/>
  </p:sldMasterIdLst>
  <p:sldIdLst>
    <p:sldId xmlns:r="http://schemas.openxmlformats.org/officeDocument/2006/relationships" id="256" r:id="R9ca288583a1e4329"/>
    <p:sldId xmlns:r="http://schemas.openxmlformats.org/officeDocument/2006/relationships" id="257" r:id="R6f8f1360d7ab4c63"/>
    <p:sldId xmlns:r="http://schemas.openxmlformats.org/officeDocument/2006/relationships" id="258" r:id="R668d13fb2c4245ad"/>
    <p:sldId xmlns:r="http://schemas.openxmlformats.org/officeDocument/2006/relationships" id="259" r:id="R0acb99c770194c34"/>
    <p:sldId xmlns:r="http://schemas.openxmlformats.org/officeDocument/2006/relationships" id="260" r:id="Rf57e3c8da0b044b6"/>
    <p:sldId xmlns:r="http://schemas.openxmlformats.org/officeDocument/2006/relationships" id="261" r:id="Re06a826ac008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91ed28d2f4349" /><Relationship Type="http://schemas.openxmlformats.org/officeDocument/2006/relationships/slide" Target="/ppt/slides/slide1.xml" Id="R9ca288583a1e4329" /><Relationship Type="http://schemas.openxmlformats.org/officeDocument/2006/relationships/slide" Target="/ppt/slides/slide2.xml" Id="R6f8f1360d7ab4c63" /><Relationship Type="http://schemas.openxmlformats.org/officeDocument/2006/relationships/slide" Target="/ppt/slides/slide3.xml" Id="R668d13fb2c4245ad" /><Relationship Type="http://schemas.openxmlformats.org/officeDocument/2006/relationships/slide" Target="/ppt/slides/slide4.xml" Id="R0acb99c770194c34" /><Relationship Type="http://schemas.openxmlformats.org/officeDocument/2006/relationships/slide" Target="/ppt/slides/slide5.xml" Id="Rf57e3c8da0b044b6" /><Relationship Type="http://schemas.openxmlformats.org/officeDocument/2006/relationships/slide" Target="/ppt/slides/slide6.xml" Id="Re06a826ac008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5b67cb7af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24d0dfde4849" /><Relationship Type="http://schemas.openxmlformats.org/officeDocument/2006/relationships/theme" Target="/ppt/slideMasters/theme/theme1.xml" Id="Ra9d2c86e497e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324d0dfde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0cbe5afc7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67cc9bffb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fea3dc7d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3aef9744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cbc37dff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b583ec319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