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5e8165ebb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a6e635bd742b9"/>
  </p:sldMasterIdLst>
  <p:sldIdLst>
    <p:sldId xmlns:r="http://schemas.openxmlformats.org/officeDocument/2006/relationships" id="256" r:id="R38b139fe77aa4a7e"/>
    <p:sldId xmlns:r="http://schemas.openxmlformats.org/officeDocument/2006/relationships" id="257" r:id="Ra5e4e3bc5cf147e1"/>
    <p:sldId xmlns:r="http://schemas.openxmlformats.org/officeDocument/2006/relationships" id="258" r:id="R22fb57621c7d4fbe"/>
    <p:sldId xmlns:r="http://schemas.openxmlformats.org/officeDocument/2006/relationships" id="259" r:id="R5a0c4e5542bb43bf"/>
    <p:sldId xmlns:r="http://schemas.openxmlformats.org/officeDocument/2006/relationships" id="260" r:id="R58f7293d50c6490b"/>
    <p:sldId xmlns:r="http://schemas.openxmlformats.org/officeDocument/2006/relationships" id="261" r:id="R93cde63af07648dd"/>
    <p:sldId xmlns:r="http://schemas.openxmlformats.org/officeDocument/2006/relationships" id="262" r:id="R17e4d659a8a1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a6e635bd742b9" /><Relationship Type="http://schemas.openxmlformats.org/officeDocument/2006/relationships/slide" Target="/ppt/slides/slide1.xml" Id="R38b139fe77aa4a7e" /><Relationship Type="http://schemas.openxmlformats.org/officeDocument/2006/relationships/slide" Target="/ppt/slides/slide2.xml" Id="Ra5e4e3bc5cf147e1" /><Relationship Type="http://schemas.openxmlformats.org/officeDocument/2006/relationships/slide" Target="/ppt/slides/slide3.xml" Id="R22fb57621c7d4fbe" /><Relationship Type="http://schemas.openxmlformats.org/officeDocument/2006/relationships/slide" Target="/ppt/slides/slide4.xml" Id="R5a0c4e5542bb43bf" /><Relationship Type="http://schemas.openxmlformats.org/officeDocument/2006/relationships/slide" Target="/ppt/slides/slide5.xml" Id="R58f7293d50c6490b" /><Relationship Type="http://schemas.openxmlformats.org/officeDocument/2006/relationships/slide" Target="/ppt/slides/slide6.xml" Id="R93cde63af07648dd" /><Relationship Type="http://schemas.openxmlformats.org/officeDocument/2006/relationships/slide" Target="/ppt/slides/slide7.xml" Id="R17e4d659a8a1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a438a64d8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12c0769d408e" /><Relationship Type="http://schemas.openxmlformats.org/officeDocument/2006/relationships/theme" Target="/ppt/slideMasters/theme/theme1.xml" Id="R5f1d0619ef06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e12c0769d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0eda888e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70be9e98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81dcc4db3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87a03b0a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38f043de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fa246a71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e9edc254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