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4554d99d6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1582d5da446f5"/>
  </p:sldMasterIdLst>
  <p:sldIdLst>
    <p:sldId xmlns:r="http://schemas.openxmlformats.org/officeDocument/2006/relationships" id="256" r:id="R4e08b1748554495c"/>
    <p:sldId xmlns:r="http://schemas.openxmlformats.org/officeDocument/2006/relationships" id="257" r:id="Rc215e917507d4b41"/>
    <p:sldId xmlns:r="http://schemas.openxmlformats.org/officeDocument/2006/relationships" id="258" r:id="R11da45d2014b4b89"/>
    <p:sldId xmlns:r="http://schemas.openxmlformats.org/officeDocument/2006/relationships" id="259" r:id="Rb8e961dd2a33482b"/>
    <p:sldId xmlns:r="http://schemas.openxmlformats.org/officeDocument/2006/relationships" id="260" r:id="R7a2e866e064b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1582d5da446f5" /><Relationship Type="http://schemas.openxmlformats.org/officeDocument/2006/relationships/slide" Target="/ppt/slides/slide1.xml" Id="R4e08b1748554495c" /><Relationship Type="http://schemas.openxmlformats.org/officeDocument/2006/relationships/slide" Target="/ppt/slides/slide2.xml" Id="Rc215e917507d4b41" /><Relationship Type="http://schemas.openxmlformats.org/officeDocument/2006/relationships/slide" Target="/ppt/slides/slide3.xml" Id="R11da45d2014b4b89" /><Relationship Type="http://schemas.openxmlformats.org/officeDocument/2006/relationships/slide" Target="/ppt/slides/slide4.xml" Id="Rb8e961dd2a33482b" /><Relationship Type="http://schemas.openxmlformats.org/officeDocument/2006/relationships/slide" Target="/ppt/slides/slide5.xml" Id="R7a2e866e064b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e66d74c27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b54dc0314338" /><Relationship Type="http://schemas.openxmlformats.org/officeDocument/2006/relationships/theme" Target="/ppt/slideMasters/theme/theme1.xml" Id="Rbe8b5e215b73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8b54dc031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7535ae4d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9e0bab60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327fee29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fd939ec5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fd3df756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ANDREI CRISTUREAN HÅNDVERKSERVICE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ANDREI CRISTUREAN HÅNDVERKSERVICE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ANDREI CRISTUREAN HÅNDVERKSERVICE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ANDREI CRISTUREAN HÅNDVERKSERVICE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ANDREI CRISTUREAN HÅNDVERKSERVICE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ANDREI CRISTUREAN HÅNDVERKSERVICE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Kjellergata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933 390 276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ANDREI CRISTUREAN HÅNDVERKSERVICE</a:t>
            </a:r>
          </a:p>
        </p:txBody>
      </p:sp>
    </p:spTree>
  </p:cSld>
  <p:clrMapOvr>
    <a:masterClrMapping xmlns:a="http://schemas.openxmlformats.org/drawingml/2006/main"/>
  </p:clrMapOvr>
</p:sld>
</file>