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f9e0822737b44d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372e744efd84be9"/>
  </p:sldMasterIdLst>
  <p:sldIdLst>
    <p:sldId xmlns:r="http://schemas.openxmlformats.org/officeDocument/2006/relationships" id="256" r:id="R0218567e6d7243cc"/>
    <p:sldId xmlns:r="http://schemas.openxmlformats.org/officeDocument/2006/relationships" id="257" r:id="Rcbd7cc959bd348a4"/>
    <p:sldId xmlns:r="http://schemas.openxmlformats.org/officeDocument/2006/relationships" id="258" r:id="Rf0883710dc3847eb"/>
    <p:sldId xmlns:r="http://schemas.openxmlformats.org/officeDocument/2006/relationships" id="259" r:id="Rb8ede5690d4542e4"/>
    <p:sldId xmlns:r="http://schemas.openxmlformats.org/officeDocument/2006/relationships" id="260" r:id="R371ca8568d3940a3"/>
    <p:sldId xmlns:r="http://schemas.openxmlformats.org/officeDocument/2006/relationships" id="261" r:id="R9893b2ad4cb044fc"/>
    <p:sldId xmlns:r="http://schemas.openxmlformats.org/officeDocument/2006/relationships" id="262" r:id="R77e57dd0c3f54c9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372e744efd84be9" /><Relationship Type="http://schemas.openxmlformats.org/officeDocument/2006/relationships/slide" Target="/ppt/slides/slide1.xml" Id="R0218567e6d7243cc" /><Relationship Type="http://schemas.openxmlformats.org/officeDocument/2006/relationships/slide" Target="/ppt/slides/slide2.xml" Id="Rcbd7cc959bd348a4" /><Relationship Type="http://schemas.openxmlformats.org/officeDocument/2006/relationships/slide" Target="/ppt/slides/slide3.xml" Id="Rf0883710dc3847eb" /><Relationship Type="http://schemas.openxmlformats.org/officeDocument/2006/relationships/slide" Target="/ppt/slides/slide4.xml" Id="Rb8ede5690d4542e4" /><Relationship Type="http://schemas.openxmlformats.org/officeDocument/2006/relationships/slide" Target="/ppt/slides/slide5.xml" Id="R371ca8568d3940a3" /><Relationship Type="http://schemas.openxmlformats.org/officeDocument/2006/relationships/slide" Target="/ppt/slides/slide6.xml" Id="R9893b2ad4cb044fc" /><Relationship Type="http://schemas.openxmlformats.org/officeDocument/2006/relationships/slide" Target="/ppt/slides/slide7.xml" Id="R77e57dd0c3f54c9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1b7483c63654eb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24b810e30549a8" /><Relationship Type="http://schemas.openxmlformats.org/officeDocument/2006/relationships/theme" Target="/ppt/slideMasters/theme/theme1.xml" Id="R37fed6e61dcf4a7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424b810e30549a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803be22a3e47b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1ad06961344f9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69f98def144e2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b8f1edfffa417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d3933c8b74421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7c670070644c1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ef8b96ed9c42f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ATELLO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ATELLO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ATELLO HOLDING AS ble etablert [år] og holder til i Hokksund.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ATELLO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ATELLO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ATELLO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−44 341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7 015 818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4 697 990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7 201 174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ATELLO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KATRINE KREKLING  –  26,0 %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KRISTOFFER KREKLING  –  26,0 %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ANNIKEN KREKLING-SANDUM  –  24,0 %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NILS OLE KREKLING  –  20,0 %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OLE KREKLING  –  4,0 %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ATELLO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Industriveien 20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3300 Hokksund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933 408 949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ATELLO HOLDING AS</a:t>
            </a:r>
          </a:p>
        </p:txBody>
      </p:sp>
    </p:spTree>
  </p:cSld>
  <p:clrMapOvr>
    <a:masterClrMapping xmlns:a="http://schemas.openxmlformats.org/drawingml/2006/main"/>
  </p:clrMapOvr>
</p:sld>
</file>