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59eb35766149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795b097de54fdb"/>
  </p:sldMasterIdLst>
  <p:sldIdLst>
    <p:sldId xmlns:r="http://schemas.openxmlformats.org/officeDocument/2006/relationships" id="256" r:id="R8530ec2725754e9d"/>
    <p:sldId xmlns:r="http://schemas.openxmlformats.org/officeDocument/2006/relationships" id="257" r:id="R03a072467e69470e"/>
    <p:sldId xmlns:r="http://schemas.openxmlformats.org/officeDocument/2006/relationships" id="258" r:id="Rba341c5346a6410a"/>
    <p:sldId xmlns:r="http://schemas.openxmlformats.org/officeDocument/2006/relationships" id="259" r:id="Rc089a70e05b04be5"/>
    <p:sldId xmlns:r="http://schemas.openxmlformats.org/officeDocument/2006/relationships" id="260" r:id="R9299ccdc402f4417"/>
    <p:sldId xmlns:r="http://schemas.openxmlformats.org/officeDocument/2006/relationships" id="261" r:id="R178fed8c44bf4762"/>
    <p:sldId xmlns:r="http://schemas.openxmlformats.org/officeDocument/2006/relationships" id="262" r:id="Rde60bc5a514549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795b097de54fdb" /><Relationship Type="http://schemas.openxmlformats.org/officeDocument/2006/relationships/slide" Target="/ppt/slides/slide1.xml" Id="R8530ec2725754e9d" /><Relationship Type="http://schemas.openxmlformats.org/officeDocument/2006/relationships/slide" Target="/ppt/slides/slide2.xml" Id="R03a072467e69470e" /><Relationship Type="http://schemas.openxmlformats.org/officeDocument/2006/relationships/slide" Target="/ppt/slides/slide3.xml" Id="Rba341c5346a6410a" /><Relationship Type="http://schemas.openxmlformats.org/officeDocument/2006/relationships/slide" Target="/ppt/slides/slide4.xml" Id="Rc089a70e05b04be5" /><Relationship Type="http://schemas.openxmlformats.org/officeDocument/2006/relationships/slide" Target="/ppt/slides/slide5.xml" Id="R9299ccdc402f4417" /><Relationship Type="http://schemas.openxmlformats.org/officeDocument/2006/relationships/slide" Target="/ppt/slides/slide6.xml" Id="R178fed8c44bf4762" /><Relationship Type="http://schemas.openxmlformats.org/officeDocument/2006/relationships/slide" Target="/ppt/slides/slide7.xml" Id="Rde60bc5a514549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16760af8a041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06702a65545c3" /><Relationship Type="http://schemas.openxmlformats.org/officeDocument/2006/relationships/theme" Target="/ppt/slideMasters/theme/theme1.xml" Id="Ra7a5cbaa46d142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f06702a65545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e6c5e203f4c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8d15d34ef42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562843c7c45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fbc47427f41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ec6c5bc9545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5cc2c789b42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b8855817541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STRAAND INVEST AS ble etablert [år] og holder til i Vrådal.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2 147 915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574 278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8 061 389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34 163 843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STRAAND HOLDING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STRAAND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Kviteseidvegen 1698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3853 Vrådal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straand@guality.choicehotels.no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933 424 804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STRAAND INVEST AS</a:t>
            </a:r>
          </a:p>
        </p:txBody>
      </p:sp>
    </p:spTree>
  </p:cSld>
  <p:clrMapOvr>
    <a:masterClrMapping xmlns:a="http://schemas.openxmlformats.org/drawingml/2006/main"/>
  </p:clrMapOvr>
</p:sld>
</file>