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38c027a5c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49c411fef4c76"/>
  </p:sldMasterIdLst>
  <p:sldIdLst>
    <p:sldId xmlns:r="http://schemas.openxmlformats.org/officeDocument/2006/relationships" id="256" r:id="R369317fd91614166"/>
    <p:sldId xmlns:r="http://schemas.openxmlformats.org/officeDocument/2006/relationships" id="257" r:id="R920f774c0e5944f9"/>
    <p:sldId xmlns:r="http://schemas.openxmlformats.org/officeDocument/2006/relationships" id="258" r:id="R02ee42e8c0f142e9"/>
    <p:sldId xmlns:r="http://schemas.openxmlformats.org/officeDocument/2006/relationships" id="259" r:id="R519a354882344fd8"/>
    <p:sldId xmlns:r="http://schemas.openxmlformats.org/officeDocument/2006/relationships" id="260" r:id="R3590dc0cdf6e4d6f"/>
    <p:sldId xmlns:r="http://schemas.openxmlformats.org/officeDocument/2006/relationships" id="261" r:id="R37f7d2b65a13425c"/>
    <p:sldId xmlns:r="http://schemas.openxmlformats.org/officeDocument/2006/relationships" id="262" r:id="R1e69c35220a4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49c411fef4c76" /><Relationship Type="http://schemas.openxmlformats.org/officeDocument/2006/relationships/slide" Target="/ppt/slides/slide1.xml" Id="R369317fd91614166" /><Relationship Type="http://schemas.openxmlformats.org/officeDocument/2006/relationships/slide" Target="/ppt/slides/slide2.xml" Id="R920f774c0e5944f9" /><Relationship Type="http://schemas.openxmlformats.org/officeDocument/2006/relationships/slide" Target="/ppt/slides/slide3.xml" Id="R02ee42e8c0f142e9" /><Relationship Type="http://schemas.openxmlformats.org/officeDocument/2006/relationships/slide" Target="/ppt/slides/slide4.xml" Id="R519a354882344fd8" /><Relationship Type="http://schemas.openxmlformats.org/officeDocument/2006/relationships/slide" Target="/ppt/slides/slide5.xml" Id="R3590dc0cdf6e4d6f" /><Relationship Type="http://schemas.openxmlformats.org/officeDocument/2006/relationships/slide" Target="/ppt/slides/slide6.xml" Id="R37f7d2b65a13425c" /><Relationship Type="http://schemas.openxmlformats.org/officeDocument/2006/relationships/slide" Target="/ppt/slides/slide7.xml" Id="R1e69c35220a4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f696ef539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41c6a9474811" /><Relationship Type="http://schemas.openxmlformats.org/officeDocument/2006/relationships/theme" Target="/ppt/slideMasters/theme/theme1.xml" Id="Rbf7ae4e560d0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841c6a947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30040d675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4d9757da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ade36016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2222d2e3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7c6015ad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2842e216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ce6cdc57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BRUSTADBUA BRYNE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BRUSTADBUA BRYNE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5 668 882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933 433 722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BRUSTADBUA BRYNE AS</a:t>
            </a:r>
          </a:p>
        </p:txBody>
      </p:sp>
    </p:spTree>
  </p:cSld>
  <p:clrMapOvr>
    <a:masterClrMapping xmlns:a="http://schemas.openxmlformats.org/drawingml/2006/main"/>
  </p:clrMapOvr>
</p:sld>
</file>