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dd0eaea676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dc06ada2614141"/>
  </p:sldMasterIdLst>
  <p:sldIdLst>
    <p:sldId xmlns:r="http://schemas.openxmlformats.org/officeDocument/2006/relationships" id="256" r:id="R0ec9a094782b4315"/>
    <p:sldId xmlns:r="http://schemas.openxmlformats.org/officeDocument/2006/relationships" id="257" r:id="Rbd020bc250d74185"/>
    <p:sldId xmlns:r="http://schemas.openxmlformats.org/officeDocument/2006/relationships" id="258" r:id="Rd361de9c56a44e24"/>
    <p:sldId xmlns:r="http://schemas.openxmlformats.org/officeDocument/2006/relationships" id="259" r:id="Rd136fa463f1c4067"/>
    <p:sldId xmlns:r="http://schemas.openxmlformats.org/officeDocument/2006/relationships" id="260" r:id="R9496ab4f4c1743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c06ada2614141" /><Relationship Type="http://schemas.openxmlformats.org/officeDocument/2006/relationships/slide" Target="/ppt/slides/slide1.xml" Id="R0ec9a094782b4315" /><Relationship Type="http://schemas.openxmlformats.org/officeDocument/2006/relationships/slide" Target="/ppt/slides/slide2.xml" Id="Rbd020bc250d74185" /><Relationship Type="http://schemas.openxmlformats.org/officeDocument/2006/relationships/slide" Target="/ppt/slides/slide3.xml" Id="Rd361de9c56a44e24" /><Relationship Type="http://schemas.openxmlformats.org/officeDocument/2006/relationships/slide" Target="/ppt/slides/slide4.xml" Id="Rd136fa463f1c4067" /><Relationship Type="http://schemas.openxmlformats.org/officeDocument/2006/relationships/slide" Target="/ppt/slides/slide5.xml" Id="R9496ab4f4c1743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6704ad11641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0138ba5094f24" /><Relationship Type="http://schemas.openxmlformats.org/officeDocument/2006/relationships/theme" Target="/ppt/slideMasters/theme/theme1.xml" Id="R48e881b07a6c4f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f0138ba5094f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aeb506dff49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5a45b684549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12d38aef5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dde2d800d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5f5f9f6c0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GJØVDAL GRENDELAG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GJØVDAL GRENDELAG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GJØVDAL GRENDELAG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GJØVDAL GRENDELAG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GJØVDAL GRENDELAG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GJØVDAL GRENDELAG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933 451 313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GJØVDAL GRENDELAG</a:t>
            </a:r>
          </a:p>
        </p:txBody>
      </p:sp>
    </p:spTree>
  </p:cSld>
  <p:clrMapOvr>
    <a:masterClrMapping xmlns:a="http://schemas.openxmlformats.org/drawingml/2006/main"/>
  </p:clrMapOvr>
</p:sld>
</file>