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d7590d478c4d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2b8bc41c664334"/>
  </p:sldMasterIdLst>
  <p:sldIdLst>
    <p:sldId xmlns:r="http://schemas.openxmlformats.org/officeDocument/2006/relationships" id="256" r:id="R3e98aba650d8491d"/>
    <p:sldId xmlns:r="http://schemas.openxmlformats.org/officeDocument/2006/relationships" id="257" r:id="R91b80a7608af444a"/>
    <p:sldId xmlns:r="http://schemas.openxmlformats.org/officeDocument/2006/relationships" id="258" r:id="Rf08b7a5a65324a27"/>
    <p:sldId xmlns:r="http://schemas.openxmlformats.org/officeDocument/2006/relationships" id="259" r:id="R7367b6f4ee1444eb"/>
    <p:sldId xmlns:r="http://schemas.openxmlformats.org/officeDocument/2006/relationships" id="260" r:id="R3d3c05138d064a2d"/>
    <p:sldId xmlns:r="http://schemas.openxmlformats.org/officeDocument/2006/relationships" id="261" r:id="R5f26dc3f9f8846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2b8bc41c664334" /><Relationship Type="http://schemas.openxmlformats.org/officeDocument/2006/relationships/slide" Target="/ppt/slides/slide1.xml" Id="R3e98aba650d8491d" /><Relationship Type="http://schemas.openxmlformats.org/officeDocument/2006/relationships/slide" Target="/ppt/slides/slide2.xml" Id="R91b80a7608af444a" /><Relationship Type="http://schemas.openxmlformats.org/officeDocument/2006/relationships/slide" Target="/ppt/slides/slide3.xml" Id="Rf08b7a5a65324a27" /><Relationship Type="http://schemas.openxmlformats.org/officeDocument/2006/relationships/slide" Target="/ppt/slides/slide4.xml" Id="R7367b6f4ee1444eb" /><Relationship Type="http://schemas.openxmlformats.org/officeDocument/2006/relationships/slide" Target="/ppt/slides/slide5.xml" Id="R3d3c05138d064a2d" /><Relationship Type="http://schemas.openxmlformats.org/officeDocument/2006/relationships/slide" Target="/ppt/slides/slide6.xml" Id="R5f26dc3f9f8846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f45c51c21a44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e025313094866" /><Relationship Type="http://schemas.openxmlformats.org/officeDocument/2006/relationships/theme" Target="/ppt/slideMasters/theme/theme1.xml" Id="R99c72415b8a941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1e0253130948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333f95580849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280aa1f72a47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e904490c945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3610da03f49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d824ea2234d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1e77465dc4a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SONGA WOLF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SONGA WOLF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SONGA WOLF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SONGA WOLF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SONGA WOLF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SONGA WOLF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SONGA BOX HOLDING AS  –  68,3 %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UTHALDEN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SONGA EXPRESS AS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NEDRELLO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SIRKUS FÜRST AS  –  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LNJ INVESTMENT AS  –  0,3 %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SONGA WOLF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933 453 030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SONGA WOLF AS</a:t>
            </a:r>
          </a:p>
        </p:txBody>
      </p:sp>
    </p:spTree>
  </p:cSld>
  <p:clrMapOvr>
    <a:masterClrMapping xmlns:a="http://schemas.openxmlformats.org/drawingml/2006/main"/>
  </p:clrMapOvr>
</p:sld>
</file>