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feb5ad1c0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41b10303f4566"/>
  </p:sldMasterIdLst>
  <p:sldIdLst>
    <p:sldId xmlns:r="http://schemas.openxmlformats.org/officeDocument/2006/relationships" id="256" r:id="Ref315ba0876f4e27"/>
    <p:sldId xmlns:r="http://schemas.openxmlformats.org/officeDocument/2006/relationships" id="257" r:id="R6341be5f805a4b9e"/>
    <p:sldId xmlns:r="http://schemas.openxmlformats.org/officeDocument/2006/relationships" id="258" r:id="Rd8084fc4d2f44424"/>
    <p:sldId xmlns:r="http://schemas.openxmlformats.org/officeDocument/2006/relationships" id="259" r:id="R77c964ed57bc4fce"/>
    <p:sldId xmlns:r="http://schemas.openxmlformats.org/officeDocument/2006/relationships" id="260" r:id="Rcf39c14385224957"/>
    <p:sldId xmlns:r="http://schemas.openxmlformats.org/officeDocument/2006/relationships" id="261" r:id="R72829b4bced54197"/>
    <p:sldId xmlns:r="http://schemas.openxmlformats.org/officeDocument/2006/relationships" id="262" r:id="Rd150e0045427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41b10303f4566" /><Relationship Type="http://schemas.openxmlformats.org/officeDocument/2006/relationships/slide" Target="/ppt/slides/slide1.xml" Id="Ref315ba0876f4e27" /><Relationship Type="http://schemas.openxmlformats.org/officeDocument/2006/relationships/slide" Target="/ppt/slides/slide2.xml" Id="R6341be5f805a4b9e" /><Relationship Type="http://schemas.openxmlformats.org/officeDocument/2006/relationships/slide" Target="/ppt/slides/slide3.xml" Id="Rd8084fc4d2f44424" /><Relationship Type="http://schemas.openxmlformats.org/officeDocument/2006/relationships/slide" Target="/ppt/slides/slide4.xml" Id="R77c964ed57bc4fce" /><Relationship Type="http://schemas.openxmlformats.org/officeDocument/2006/relationships/slide" Target="/ppt/slides/slide5.xml" Id="Rcf39c14385224957" /><Relationship Type="http://schemas.openxmlformats.org/officeDocument/2006/relationships/slide" Target="/ppt/slides/slide6.xml" Id="R72829b4bced54197" /><Relationship Type="http://schemas.openxmlformats.org/officeDocument/2006/relationships/slide" Target="/ppt/slides/slide7.xml" Id="Rd150e0045427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f0822ce49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8f448f73d4f74" /><Relationship Type="http://schemas.openxmlformats.org/officeDocument/2006/relationships/theme" Target="/ppt/slideMasters/theme/theme1.xml" Id="R9a30e84a97c9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08f448f73d4f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de551540446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acd86b3b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521c81eaa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5c294dea3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c5a9a2ca949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0d381f18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5662bdf4746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WDM THRANESGATE 4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WDM THRANESGATE 4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2 028 770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−396 136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−1 231 119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113 235 532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G35 PROPERTIES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WDM THRANESGATE 4 OSLO AS</a:t>
            </a:r>
          </a:p>
        </p:txBody>
      </p:sp>
    </p:spTree>
  </p:cSld>
  <p:clrMapOvr>
    <a:masterClrMapping xmlns:a="http://schemas.openxmlformats.org/drawingml/2006/main"/>
  </p:clrMapOvr>
</p:sld>
</file>