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c47d89db741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1b877021a4f73"/>
  </p:sldMasterIdLst>
  <p:sldIdLst>
    <p:sldId xmlns:r="http://schemas.openxmlformats.org/officeDocument/2006/relationships" id="256" r:id="R00742843ff7848a7"/>
    <p:sldId xmlns:r="http://schemas.openxmlformats.org/officeDocument/2006/relationships" id="257" r:id="R1dba8826d2974c84"/>
    <p:sldId xmlns:r="http://schemas.openxmlformats.org/officeDocument/2006/relationships" id="258" r:id="Rd516a76b51e742b2"/>
    <p:sldId xmlns:r="http://schemas.openxmlformats.org/officeDocument/2006/relationships" id="259" r:id="Rd8b5b5ae4bf64d32"/>
    <p:sldId xmlns:r="http://schemas.openxmlformats.org/officeDocument/2006/relationships" id="260" r:id="Rfc1717ac97de4871"/>
    <p:sldId xmlns:r="http://schemas.openxmlformats.org/officeDocument/2006/relationships" id="261" r:id="R1bad809647514ed9"/>
    <p:sldId xmlns:r="http://schemas.openxmlformats.org/officeDocument/2006/relationships" id="262" r:id="R6239dce2c04a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1b877021a4f73" /><Relationship Type="http://schemas.openxmlformats.org/officeDocument/2006/relationships/slide" Target="/ppt/slides/slide1.xml" Id="R00742843ff7848a7" /><Relationship Type="http://schemas.openxmlformats.org/officeDocument/2006/relationships/slide" Target="/ppt/slides/slide2.xml" Id="R1dba8826d2974c84" /><Relationship Type="http://schemas.openxmlformats.org/officeDocument/2006/relationships/slide" Target="/ppt/slides/slide3.xml" Id="Rd516a76b51e742b2" /><Relationship Type="http://schemas.openxmlformats.org/officeDocument/2006/relationships/slide" Target="/ppt/slides/slide4.xml" Id="Rd8b5b5ae4bf64d32" /><Relationship Type="http://schemas.openxmlformats.org/officeDocument/2006/relationships/slide" Target="/ppt/slides/slide5.xml" Id="Rfc1717ac97de4871" /><Relationship Type="http://schemas.openxmlformats.org/officeDocument/2006/relationships/slide" Target="/ppt/slides/slide6.xml" Id="R1bad809647514ed9" /><Relationship Type="http://schemas.openxmlformats.org/officeDocument/2006/relationships/slide" Target="/ppt/slides/slide7.xml" Id="R6239dce2c04a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69116df45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a62a5015b4987" /><Relationship Type="http://schemas.openxmlformats.org/officeDocument/2006/relationships/theme" Target="/ppt/slideMasters/theme/theme1.xml" Id="Rf026f78d84b2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a62a5015b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9d609ffaa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f2889a0d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80738b35f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91ec7b8e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15c089a5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48c30593b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d29f7692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HEMSTAD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−175 787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655 599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HEMSTAD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Snekkerstuveien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HEMSTAD HOLDING AS</a:t>
            </a:r>
          </a:p>
        </p:txBody>
      </p:sp>
    </p:spTree>
  </p:cSld>
  <p:clrMapOvr>
    <a:masterClrMapping xmlns:a="http://schemas.openxmlformats.org/drawingml/2006/main"/>
  </p:clrMapOvr>
</p:sld>
</file>