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dd12e2f61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97cadcca1442ba"/>
  </p:sldMasterIdLst>
  <p:sldIdLst>
    <p:sldId xmlns:r="http://schemas.openxmlformats.org/officeDocument/2006/relationships" id="256" r:id="R7f4ab437f9004b01"/>
    <p:sldId xmlns:r="http://schemas.openxmlformats.org/officeDocument/2006/relationships" id="257" r:id="Rfb17c1702fe84c06"/>
    <p:sldId xmlns:r="http://schemas.openxmlformats.org/officeDocument/2006/relationships" id="258" r:id="R160b2fabfc2a48be"/>
    <p:sldId xmlns:r="http://schemas.openxmlformats.org/officeDocument/2006/relationships" id="259" r:id="R1761fc20c04242dc"/>
    <p:sldId xmlns:r="http://schemas.openxmlformats.org/officeDocument/2006/relationships" id="260" r:id="R6749d04462ac466c"/>
    <p:sldId xmlns:r="http://schemas.openxmlformats.org/officeDocument/2006/relationships" id="261" r:id="R70cddf207e0b4e7a"/>
    <p:sldId xmlns:r="http://schemas.openxmlformats.org/officeDocument/2006/relationships" id="262" r:id="R0b784b672d034e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7cadcca1442ba" /><Relationship Type="http://schemas.openxmlformats.org/officeDocument/2006/relationships/slide" Target="/ppt/slides/slide1.xml" Id="R7f4ab437f9004b01" /><Relationship Type="http://schemas.openxmlformats.org/officeDocument/2006/relationships/slide" Target="/ppt/slides/slide2.xml" Id="Rfb17c1702fe84c06" /><Relationship Type="http://schemas.openxmlformats.org/officeDocument/2006/relationships/slide" Target="/ppt/slides/slide3.xml" Id="R160b2fabfc2a48be" /><Relationship Type="http://schemas.openxmlformats.org/officeDocument/2006/relationships/slide" Target="/ppt/slides/slide4.xml" Id="R1761fc20c04242dc" /><Relationship Type="http://schemas.openxmlformats.org/officeDocument/2006/relationships/slide" Target="/ppt/slides/slide5.xml" Id="R6749d04462ac466c" /><Relationship Type="http://schemas.openxmlformats.org/officeDocument/2006/relationships/slide" Target="/ppt/slides/slide6.xml" Id="R70cddf207e0b4e7a" /><Relationship Type="http://schemas.openxmlformats.org/officeDocument/2006/relationships/slide" Target="/ppt/slides/slide7.xml" Id="R0b784b672d034e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d15d801824b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813de235b4910" /><Relationship Type="http://schemas.openxmlformats.org/officeDocument/2006/relationships/theme" Target="/ppt/slideMasters/theme/theme1.xml" Id="R73197289ef794d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4813de235b49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86d681da748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6987c293147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ab26a63d341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c6684112b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671f4ee1241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402bb490c43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289612bb744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FLORAMIN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FLORAMIN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3 713 724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−323 410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−506 660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1 212 678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CENTRALMOTION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933 467 910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FLORAMIN AS</a:t>
            </a:r>
          </a:p>
        </p:txBody>
      </p:sp>
    </p:spTree>
  </p:cSld>
  <p:clrMapOvr>
    <a:masterClrMapping xmlns:a="http://schemas.openxmlformats.org/drawingml/2006/main"/>
  </p:clrMapOvr>
</p:sld>
</file>