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617d8a07364b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3098c55a934928"/>
  </p:sldMasterIdLst>
  <p:sldIdLst>
    <p:sldId xmlns:r="http://schemas.openxmlformats.org/officeDocument/2006/relationships" id="256" r:id="Raf667b73154849b5"/>
    <p:sldId xmlns:r="http://schemas.openxmlformats.org/officeDocument/2006/relationships" id="257" r:id="R9fa1645402394a0d"/>
    <p:sldId xmlns:r="http://schemas.openxmlformats.org/officeDocument/2006/relationships" id="258" r:id="R10c8e66a9be145f4"/>
    <p:sldId xmlns:r="http://schemas.openxmlformats.org/officeDocument/2006/relationships" id="259" r:id="Red92eff356064a78"/>
    <p:sldId xmlns:r="http://schemas.openxmlformats.org/officeDocument/2006/relationships" id="260" r:id="Rf87e3282584c4450"/>
    <p:sldId xmlns:r="http://schemas.openxmlformats.org/officeDocument/2006/relationships" id="261" r:id="Rbd964b2c666841ed"/>
    <p:sldId xmlns:r="http://schemas.openxmlformats.org/officeDocument/2006/relationships" id="262" r:id="R604bacd26d2c45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3098c55a934928" /><Relationship Type="http://schemas.openxmlformats.org/officeDocument/2006/relationships/slide" Target="/ppt/slides/slide1.xml" Id="Raf667b73154849b5" /><Relationship Type="http://schemas.openxmlformats.org/officeDocument/2006/relationships/slide" Target="/ppt/slides/slide2.xml" Id="R9fa1645402394a0d" /><Relationship Type="http://schemas.openxmlformats.org/officeDocument/2006/relationships/slide" Target="/ppt/slides/slide3.xml" Id="R10c8e66a9be145f4" /><Relationship Type="http://schemas.openxmlformats.org/officeDocument/2006/relationships/slide" Target="/ppt/slides/slide4.xml" Id="Red92eff356064a78" /><Relationship Type="http://schemas.openxmlformats.org/officeDocument/2006/relationships/slide" Target="/ppt/slides/slide5.xml" Id="Rf87e3282584c4450" /><Relationship Type="http://schemas.openxmlformats.org/officeDocument/2006/relationships/slide" Target="/ppt/slides/slide6.xml" Id="Rbd964b2c666841ed" /><Relationship Type="http://schemas.openxmlformats.org/officeDocument/2006/relationships/slide" Target="/ppt/slides/slide7.xml" Id="R604bacd26d2c45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d01c189aa749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bd0ca209e4c5d" /><Relationship Type="http://schemas.openxmlformats.org/officeDocument/2006/relationships/theme" Target="/ppt/slideMasters/theme/theme1.xml" Id="R9fb61546ecb348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fbd0ca209e4c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080a76c3c42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fb7f3491a4c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78640814942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f2e37a69940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6aeb2619d4c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6ca0a41164c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8206a11a94b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 HAUGARVOLL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HAUGARVOLL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HAUGARVOLL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HAUGARVOLL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HAUGARVOLL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HAUGARVOLL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4 965 060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224 245 288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235 643 584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HAUGARVOLL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HAUGARVOLL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HAUGARVOLL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Lotheveien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933 474 925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HAUGARVOLL AS</a:t>
            </a:r>
          </a:p>
        </p:txBody>
      </p:sp>
    </p:spTree>
  </p:cSld>
  <p:clrMapOvr>
    <a:masterClrMapping xmlns:a="http://schemas.openxmlformats.org/drawingml/2006/main"/>
  </p:clrMapOvr>
</p:sld>
</file>