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918f82819142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048542307548bd"/>
  </p:sldMasterIdLst>
  <p:sldIdLst>
    <p:sldId xmlns:r="http://schemas.openxmlformats.org/officeDocument/2006/relationships" id="256" r:id="R2c63a4a18c784c96"/>
    <p:sldId xmlns:r="http://schemas.openxmlformats.org/officeDocument/2006/relationships" id="257" r:id="Rbf395b5aa3464e37"/>
    <p:sldId xmlns:r="http://schemas.openxmlformats.org/officeDocument/2006/relationships" id="258" r:id="Rafacf80457c34410"/>
    <p:sldId xmlns:r="http://schemas.openxmlformats.org/officeDocument/2006/relationships" id="259" r:id="Rf31aee83d9e84785"/>
    <p:sldId xmlns:r="http://schemas.openxmlformats.org/officeDocument/2006/relationships" id="260" r:id="R72eb0dc611f745cb"/>
    <p:sldId xmlns:r="http://schemas.openxmlformats.org/officeDocument/2006/relationships" id="261" r:id="Rf377b4cde9f24657"/>
    <p:sldId xmlns:r="http://schemas.openxmlformats.org/officeDocument/2006/relationships" id="262" r:id="R977e509d66d545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48542307548bd" /><Relationship Type="http://schemas.openxmlformats.org/officeDocument/2006/relationships/slide" Target="/ppt/slides/slide1.xml" Id="R2c63a4a18c784c96" /><Relationship Type="http://schemas.openxmlformats.org/officeDocument/2006/relationships/slide" Target="/ppt/slides/slide2.xml" Id="Rbf395b5aa3464e37" /><Relationship Type="http://schemas.openxmlformats.org/officeDocument/2006/relationships/slide" Target="/ppt/slides/slide3.xml" Id="Rafacf80457c34410" /><Relationship Type="http://schemas.openxmlformats.org/officeDocument/2006/relationships/slide" Target="/ppt/slides/slide4.xml" Id="Rf31aee83d9e84785" /><Relationship Type="http://schemas.openxmlformats.org/officeDocument/2006/relationships/slide" Target="/ppt/slides/slide5.xml" Id="R72eb0dc611f745cb" /><Relationship Type="http://schemas.openxmlformats.org/officeDocument/2006/relationships/slide" Target="/ppt/slides/slide6.xml" Id="Rf377b4cde9f24657" /><Relationship Type="http://schemas.openxmlformats.org/officeDocument/2006/relationships/slide" Target="/ppt/slides/slide7.xml" Id="R977e509d66d545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b0d7977804b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87f21d2784a70" /><Relationship Type="http://schemas.openxmlformats.org/officeDocument/2006/relationships/theme" Target="/ppt/slideMasters/theme/theme1.xml" Id="R2b45aed20c364a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d87f21d2784a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573c8f08345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ca9d6e2fd49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7047b390749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1d583fb6240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8aea3e8f743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ebbb2193f4f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0d8ac927843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KANNHAU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KANNHAU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KANNHAU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KANNHAU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KANNHAU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KANNHAU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4 757 395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220 813 755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222 572 120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KANNHAU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HAUGARVOLL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KANNHAU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Ulriksdal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933 474 933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KANNHAU AS</a:t>
            </a:r>
          </a:p>
        </p:txBody>
      </p:sp>
    </p:spTree>
  </p:cSld>
  <p:clrMapOvr>
    <a:masterClrMapping xmlns:a="http://schemas.openxmlformats.org/drawingml/2006/main"/>
  </p:clrMapOvr>
</p:sld>
</file>