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706b5e07584f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26d43394bd4a0e"/>
  </p:sldMasterIdLst>
  <p:sldIdLst>
    <p:sldId xmlns:r="http://schemas.openxmlformats.org/officeDocument/2006/relationships" id="256" r:id="R63548bfd182f4909"/>
    <p:sldId xmlns:r="http://schemas.openxmlformats.org/officeDocument/2006/relationships" id="257" r:id="R4a685b6dc4c94d28"/>
    <p:sldId xmlns:r="http://schemas.openxmlformats.org/officeDocument/2006/relationships" id="258" r:id="Rfed49ff2030a4a63"/>
    <p:sldId xmlns:r="http://schemas.openxmlformats.org/officeDocument/2006/relationships" id="259" r:id="Rfc8ff0733cfa4c57"/>
    <p:sldId xmlns:r="http://schemas.openxmlformats.org/officeDocument/2006/relationships" id="260" r:id="Rf7a910df7ec644e7"/>
    <p:sldId xmlns:r="http://schemas.openxmlformats.org/officeDocument/2006/relationships" id="261" r:id="R6a704f2b14534b08"/>
    <p:sldId xmlns:r="http://schemas.openxmlformats.org/officeDocument/2006/relationships" id="262" r:id="Rc302cf05c3504a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26d43394bd4a0e" /><Relationship Type="http://schemas.openxmlformats.org/officeDocument/2006/relationships/slide" Target="/ppt/slides/slide1.xml" Id="R63548bfd182f4909" /><Relationship Type="http://schemas.openxmlformats.org/officeDocument/2006/relationships/slide" Target="/ppt/slides/slide2.xml" Id="R4a685b6dc4c94d28" /><Relationship Type="http://schemas.openxmlformats.org/officeDocument/2006/relationships/slide" Target="/ppt/slides/slide3.xml" Id="Rfed49ff2030a4a63" /><Relationship Type="http://schemas.openxmlformats.org/officeDocument/2006/relationships/slide" Target="/ppt/slides/slide4.xml" Id="Rfc8ff0733cfa4c57" /><Relationship Type="http://schemas.openxmlformats.org/officeDocument/2006/relationships/slide" Target="/ppt/slides/slide5.xml" Id="Rf7a910df7ec644e7" /><Relationship Type="http://schemas.openxmlformats.org/officeDocument/2006/relationships/slide" Target="/ppt/slides/slide6.xml" Id="R6a704f2b14534b08" /><Relationship Type="http://schemas.openxmlformats.org/officeDocument/2006/relationships/slide" Target="/ppt/slides/slide7.xml" Id="Rc302cf05c3504a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f8bc54235749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9b9bf056149d4" /><Relationship Type="http://schemas.openxmlformats.org/officeDocument/2006/relationships/theme" Target="/ppt/slideMasters/theme/theme1.xml" Id="Ra0bfe17e670d44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e9b9bf056149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148de71ec4d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f3e01a98f46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0b2d3210349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c0107305546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2e0a15fa945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2447bde444b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3bb78f53e43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DAVID LEKVE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LEKVE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DAVID LEKVE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LEKVE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LEKVE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LEKVE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LEKVE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DAVID LEKVE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LEKVE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 Sælands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933 479 749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LEKVE HOLDING AS</a:t>
            </a:r>
          </a:p>
        </p:txBody>
      </p:sp>
    </p:spTree>
  </p:cSld>
  <p:clrMapOvr>
    <a:masterClrMapping xmlns:a="http://schemas.openxmlformats.org/drawingml/2006/main"/>
  </p:clrMapOvr>
</p:sld>
</file>