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aabc36af564c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1b03ba167d4eed"/>
  </p:sldMasterIdLst>
  <p:sldIdLst>
    <p:sldId xmlns:r="http://schemas.openxmlformats.org/officeDocument/2006/relationships" id="256" r:id="R42c9dc5bf9774081"/>
    <p:sldId xmlns:r="http://schemas.openxmlformats.org/officeDocument/2006/relationships" id="257" r:id="R7554f3f1bb1e44d2"/>
    <p:sldId xmlns:r="http://schemas.openxmlformats.org/officeDocument/2006/relationships" id="258" r:id="R2547f7b2a7104e8f"/>
    <p:sldId xmlns:r="http://schemas.openxmlformats.org/officeDocument/2006/relationships" id="259" r:id="Rd8564bf724714cc1"/>
    <p:sldId xmlns:r="http://schemas.openxmlformats.org/officeDocument/2006/relationships" id="260" r:id="R0d282155232f4f88"/>
    <p:sldId xmlns:r="http://schemas.openxmlformats.org/officeDocument/2006/relationships" id="261" r:id="Rd776f92e991048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1b03ba167d4eed" /><Relationship Type="http://schemas.openxmlformats.org/officeDocument/2006/relationships/slide" Target="/ppt/slides/slide1.xml" Id="R42c9dc5bf9774081" /><Relationship Type="http://schemas.openxmlformats.org/officeDocument/2006/relationships/slide" Target="/ppt/slides/slide2.xml" Id="R7554f3f1bb1e44d2" /><Relationship Type="http://schemas.openxmlformats.org/officeDocument/2006/relationships/slide" Target="/ppt/slides/slide3.xml" Id="R2547f7b2a7104e8f" /><Relationship Type="http://schemas.openxmlformats.org/officeDocument/2006/relationships/slide" Target="/ppt/slides/slide4.xml" Id="Rd8564bf724714cc1" /><Relationship Type="http://schemas.openxmlformats.org/officeDocument/2006/relationships/slide" Target="/ppt/slides/slide5.xml" Id="R0d282155232f4f88" /><Relationship Type="http://schemas.openxmlformats.org/officeDocument/2006/relationships/slide" Target="/ppt/slides/slide6.xml" Id="Rd776f92e991048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275322ee324b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0193d7a734843" /><Relationship Type="http://schemas.openxmlformats.org/officeDocument/2006/relationships/theme" Target="/ppt/slideMasters/theme/theme1.xml" Id="Rf689fbd7fab84f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d0193d7a7348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d5e95caa242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1e144a5b943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f7b2908ce42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5628c496346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6c59c99d146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73530fcc74b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VAARE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CAMEA AS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 HOLDING AS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MORGENBRIS AS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SPRING INVEST AS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SWAN NOIR INVEST AS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1009 INVEST AS  –  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933 480 968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VAARE AS</a:t>
            </a:r>
          </a:p>
        </p:txBody>
      </p:sp>
    </p:spTree>
  </p:cSld>
  <p:clrMapOvr>
    <a:masterClrMapping xmlns:a="http://schemas.openxmlformats.org/drawingml/2006/main"/>
  </p:clrMapOvr>
</p:sld>
</file>