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eef4ffc50a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6783d5c6045b7"/>
  </p:sldMasterIdLst>
  <p:sldIdLst>
    <p:sldId xmlns:r="http://schemas.openxmlformats.org/officeDocument/2006/relationships" id="256" r:id="R43fa27eb9d084ffe"/>
    <p:sldId xmlns:r="http://schemas.openxmlformats.org/officeDocument/2006/relationships" id="257" r:id="Re5bb43a2bfb145c0"/>
    <p:sldId xmlns:r="http://schemas.openxmlformats.org/officeDocument/2006/relationships" id="258" r:id="R3ffda1463af8446a"/>
    <p:sldId xmlns:r="http://schemas.openxmlformats.org/officeDocument/2006/relationships" id="259" r:id="R8856b0068b61442c"/>
    <p:sldId xmlns:r="http://schemas.openxmlformats.org/officeDocument/2006/relationships" id="260" r:id="R34de719eeb3e424e"/>
    <p:sldId xmlns:r="http://schemas.openxmlformats.org/officeDocument/2006/relationships" id="261" r:id="R1857d478b9294511"/>
    <p:sldId xmlns:r="http://schemas.openxmlformats.org/officeDocument/2006/relationships" id="262" r:id="R70c71a31135e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6783d5c6045b7" /><Relationship Type="http://schemas.openxmlformats.org/officeDocument/2006/relationships/slide" Target="/ppt/slides/slide1.xml" Id="R43fa27eb9d084ffe" /><Relationship Type="http://schemas.openxmlformats.org/officeDocument/2006/relationships/slide" Target="/ppt/slides/slide2.xml" Id="Re5bb43a2bfb145c0" /><Relationship Type="http://schemas.openxmlformats.org/officeDocument/2006/relationships/slide" Target="/ppt/slides/slide3.xml" Id="R3ffda1463af8446a" /><Relationship Type="http://schemas.openxmlformats.org/officeDocument/2006/relationships/slide" Target="/ppt/slides/slide4.xml" Id="R8856b0068b61442c" /><Relationship Type="http://schemas.openxmlformats.org/officeDocument/2006/relationships/slide" Target="/ppt/slides/slide5.xml" Id="R34de719eeb3e424e" /><Relationship Type="http://schemas.openxmlformats.org/officeDocument/2006/relationships/slide" Target="/ppt/slides/slide6.xml" Id="R1857d478b9294511" /><Relationship Type="http://schemas.openxmlformats.org/officeDocument/2006/relationships/slide" Target="/ppt/slides/slide7.xml" Id="R70c71a31135e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cad1f6a3b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60f7d27f1488d" /><Relationship Type="http://schemas.openxmlformats.org/officeDocument/2006/relationships/theme" Target="/ppt/slideMasters/theme/theme1.xml" Id="R3b2c091424cb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60f7d27f1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77c5edc06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651c2ec3f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28be5e065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d2941426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7891e64d6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6f8bc3c14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b458fbd12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ALESKO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SKOGVOLD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Krohns gate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933 484 394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