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71da1ed17b4b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8fade5f9884fcb"/>
  </p:sldMasterIdLst>
  <p:sldIdLst>
    <p:sldId xmlns:r="http://schemas.openxmlformats.org/officeDocument/2006/relationships" id="256" r:id="R49b8af181f234ae9"/>
    <p:sldId xmlns:r="http://schemas.openxmlformats.org/officeDocument/2006/relationships" id="257" r:id="R2c4df14ffc7b48b7"/>
    <p:sldId xmlns:r="http://schemas.openxmlformats.org/officeDocument/2006/relationships" id="258" r:id="Rdb735eb1124446de"/>
    <p:sldId xmlns:r="http://schemas.openxmlformats.org/officeDocument/2006/relationships" id="259" r:id="R51f748d0bfd34132"/>
    <p:sldId xmlns:r="http://schemas.openxmlformats.org/officeDocument/2006/relationships" id="260" r:id="R1befd2f8c7944b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fade5f9884fcb" /><Relationship Type="http://schemas.openxmlformats.org/officeDocument/2006/relationships/slide" Target="/ppt/slides/slide1.xml" Id="R49b8af181f234ae9" /><Relationship Type="http://schemas.openxmlformats.org/officeDocument/2006/relationships/slide" Target="/ppt/slides/slide2.xml" Id="R2c4df14ffc7b48b7" /><Relationship Type="http://schemas.openxmlformats.org/officeDocument/2006/relationships/slide" Target="/ppt/slides/slide3.xml" Id="Rdb735eb1124446de" /><Relationship Type="http://schemas.openxmlformats.org/officeDocument/2006/relationships/slide" Target="/ppt/slides/slide4.xml" Id="R51f748d0bfd34132" /><Relationship Type="http://schemas.openxmlformats.org/officeDocument/2006/relationships/slide" Target="/ppt/slides/slide5.xml" Id="R1befd2f8c7944b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1e703647e44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a37a7869c4900" /><Relationship Type="http://schemas.openxmlformats.org/officeDocument/2006/relationships/theme" Target="/ppt/slideMasters/theme/theme1.xml" Id="Rfe13be26f2784e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4a37a7869c49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47a8d835340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71626512b46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8c812442f4f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e429093044b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7f50eedd447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Trappegaten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933 508 331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</a:t>
            </a:r>
          </a:p>
        </p:txBody>
      </p:sp>
    </p:spTree>
  </p:cSld>
  <p:clrMapOvr>
    <a:masterClrMapping xmlns:a="http://schemas.openxmlformats.org/drawingml/2006/main"/>
  </p:clrMapOvr>
</p:sld>
</file>