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727432830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6f48df9a84a0a"/>
  </p:sldMasterIdLst>
  <p:sldIdLst>
    <p:sldId xmlns:r="http://schemas.openxmlformats.org/officeDocument/2006/relationships" id="256" r:id="R4a1afdeae3574380"/>
    <p:sldId xmlns:r="http://schemas.openxmlformats.org/officeDocument/2006/relationships" id="257" r:id="Rd0ee9735e0ce46ae"/>
    <p:sldId xmlns:r="http://schemas.openxmlformats.org/officeDocument/2006/relationships" id="258" r:id="Raf9fe0e21e344d51"/>
    <p:sldId xmlns:r="http://schemas.openxmlformats.org/officeDocument/2006/relationships" id="259" r:id="R3719091ea4b040b8"/>
    <p:sldId xmlns:r="http://schemas.openxmlformats.org/officeDocument/2006/relationships" id="260" r:id="R52f15ebccd794b30"/>
    <p:sldId xmlns:r="http://schemas.openxmlformats.org/officeDocument/2006/relationships" id="261" r:id="R04f53b8f174541f9"/>
    <p:sldId xmlns:r="http://schemas.openxmlformats.org/officeDocument/2006/relationships" id="262" r:id="Rd76e1e9a9012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6f48df9a84a0a" /><Relationship Type="http://schemas.openxmlformats.org/officeDocument/2006/relationships/slide" Target="/ppt/slides/slide1.xml" Id="R4a1afdeae3574380" /><Relationship Type="http://schemas.openxmlformats.org/officeDocument/2006/relationships/slide" Target="/ppt/slides/slide2.xml" Id="Rd0ee9735e0ce46ae" /><Relationship Type="http://schemas.openxmlformats.org/officeDocument/2006/relationships/slide" Target="/ppt/slides/slide3.xml" Id="Raf9fe0e21e344d51" /><Relationship Type="http://schemas.openxmlformats.org/officeDocument/2006/relationships/slide" Target="/ppt/slides/slide4.xml" Id="R3719091ea4b040b8" /><Relationship Type="http://schemas.openxmlformats.org/officeDocument/2006/relationships/slide" Target="/ppt/slides/slide5.xml" Id="R52f15ebccd794b30" /><Relationship Type="http://schemas.openxmlformats.org/officeDocument/2006/relationships/slide" Target="/ppt/slides/slide6.xml" Id="R04f53b8f174541f9" /><Relationship Type="http://schemas.openxmlformats.org/officeDocument/2006/relationships/slide" Target="/ppt/slides/slide7.xml" Id="Rd76e1e9a9012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8da23faed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ab4dd542440cd" /><Relationship Type="http://schemas.openxmlformats.org/officeDocument/2006/relationships/theme" Target="/ppt/slideMasters/theme/theme1.xml" Id="Rd69f3ff7dd7a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ab4dd542440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8f7d6907c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c35a7ce544a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83fec00e04a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d08ce268f4b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3c5f7dee844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f92861435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f39686efe41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90 300 060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75 276 692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78 007 223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1 654 041 614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1 808 857 840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CHRISTIAN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933 542 084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