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68ffa8fca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43a6272de74544"/>
  </p:sldMasterIdLst>
  <p:sldIdLst>
    <p:sldId xmlns:r="http://schemas.openxmlformats.org/officeDocument/2006/relationships" id="256" r:id="Rf90bc58acc5347d5"/>
    <p:sldId xmlns:r="http://schemas.openxmlformats.org/officeDocument/2006/relationships" id="257" r:id="Rd1bf47a4a2244fab"/>
    <p:sldId xmlns:r="http://schemas.openxmlformats.org/officeDocument/2006/relationships" id="258" r:id="R72f71233de4f4256"/>
    <p:sldId xmlns:r="http://schemas.openxmlformats.org/officeDocument/2006/relationships" id="259" r:id="R55d2cf93931a4bf4"/>
    <p:sldId xmlns:r="http://schemas.openxmlformats.org/officeDocument/2006/relationships" id="260" r:id="Rb10fb7d137044eba"/>
    <p:sldId xmlns:r="http://schemas.openxmlformats.org/officeDocument/2006/relationships" id="261" r:id="Rfa676699b2c04ac5"/>
    <p:sldId xmlns:r="http://schemas.openxmlformats.org/officeDocument/2006/relationships" id="262" r:id="Rc075d8f423da4a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3a6272de74544" /><Relationship Type="http://schemas.openxmlformats.org/officeDocument/2006/relationships/slide" Target="/ppt/slides/slide1.xml" Id="Rf90bc58acc5347d5" /><Relationship Type="http://schemas.openxmlformats.org/officeDocument/2006/relationships/slide" Target="/ppt/slides/slide2.xml" Id="Rd1bf47a4a2244fab" /><Relationship Type="http://schemas.openxmlformats.org/officeDocument/2006/relationships/slide" Target="/ppt/slides/slide3.xml" Id="R72f71233de4f4256" /><Relationship Type="http://schemas.openxmlformats.org/officeDocument/2006/relationships/slide" Target="/ppt/slides/slide4.xml" Id="R55d2cf93931a4bf4" /><Relationship Type="http://schemas.openxmlformats.org/officeDocument/2006/relationships/slide" Target="/ppt/slides/slide5.xml" Id="Rb10fb7d137044eba" /><Relationship Type="http://schemas.openxmlformats.org/officeDocument/2006/relationships/slide" Target="/ppt/slides/slide6.xml" Id="Rfa676699b2c04ac5" /><Relationship Type="http://schemas.openxmlformats.org/officeDocument/2006/relationships/slide" Target="/ppt/slides/slide7.xml" Id="Rc075d8f423da4a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21d8570ef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aba3310734a8c" /><Relationship Type="http://schemas.openxmlformats.org/officeDocument/2006/relationships/theme" Target="/ppt/slideMasters/theme/theme1.xml" Id="R65c4e843565947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7aba331073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4cefa13cc47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52dc07f224d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6bc41a96340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4a04b6123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d2912dbe84c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c3b9da2be49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0178655d640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PORSGRUNN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PORSGRUNN REGNSKAP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2 096 589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708 592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THALBERG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3941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933 556 549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