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75765984af4b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ff8778675e424e"/>
  </p:sldMasterIdLst>
  <p:sldIdLst>
    <p:sldId xmlns:r="http://schemas.openxmlformats.org/officeDocument/2006/relationships" id="256" r:id="R9743cec98a674cba"/>
    <p:sldId xmlns:r="http://schemas.openxmlformats.org/officeDocument/2006/relationships" id="257" r:id="Ra8ca96f5058146c6"/>
    <p:sldId xmlns:r="http://schemas.openxmlformats.org/officeDocument/2006/relationships" id="258" r:id="Rbf1acaf355e44d6f"/>
    <p:sldId xmlns:r="http://schemas.openxmlformats.org/officeDocument/2006/relationships" id="259" r:id="R54a6dd5f0dca4fd6"/>
    <p:sldId xmlns:r="http://schemas.openxmlformats.org/officeDocument/2006/relationships" id="260" r:id="R0bf3eb390fcf40a9"/>
    <p:sldId xmlns:r="http://schemas.openxmlformats.org/officeDocument/2006/relationships" id="261" r:id="R4d22b818db0a4207"/>
    <p:sldId xmlns:r="http://schemas.openxmlformats.org/officeDocument/2006/relationships" id="262" r:id="R907316d2dfc648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ff8778675e424e" /><Relationship Type="http://schemas.openxmlformats.org/officeDocument/2006/relationships/slide" Target="/ppt/slides/slide1.xml" Id="R9743cec98a674cba" /><Relationship Type="http://schemas.openxmlformats.org/officeDocument/2006/relationships/slide" Target="/ppt/slides/slide2.xml" Id="Ra8ca96f5058146c6" /><Relationship Type="http://schemas.openxmlformats.org/officeDocument/2006/relationships/slide" Target="/ppt/slides/slide3.xml" Id="Rbf1acaf355e44d6f" /><Relationship Type="http://schemas.openxmlformats.org/officeDocument/2006/relationships/slide" Target="/ppt/slides/slide4.xml" Id="R54a6dd5f0dca4fd6" /><Relationship Type="http://schemas.openxmlformats.org/officeDocument/2006/relationships/slide" Target="/ppt/slides/slide5.xml" Id="R0bf3eb390fcf40a9" /><Relationship Type="http://schemas.openxmlformats.org/officeDocument/2006/relationships/slide" Target="/ppt/slides/slide6.xml" Id="R4d22b818db0a4207" /><Relationship Type="http://schemas.openxmlformats.org/officeDocument/2006/relationships/slide" Target="/ppt/slides/slide7.xml" Id="R907316d2dfc648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d66bf2ecae40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1a5e925134b4d" /><Relationship Type="http://schemas.openxmlformats.org/officeDocument/2006/relationships/theme" Target="/ppt/slideMasters/theme/theme1.xml" Id="R7596ea9e4a404c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71a5e925134b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547c5ad1a4b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3a938c83846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22ae0fc7c45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ed44c79194e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fa32fca5944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67e127f8c4a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fcb9a1d0345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MIDT-TELEMARK BILSERVICE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MIDT-TELEMARK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MIDT-TELEMARK BILSERVICE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MIDT-TELEMARK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MIDT-TELEMARK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MIDT-TELEMARK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6 840 559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147 619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101 697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345 416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1 097 421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MIDT-TELEMARK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PAREZ SALEH ALI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MIDT-TELEMARK BILSERVICE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Gvarvvegen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3801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933 556 921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MIDT-TELEMARK BILSERVICE AS</a:t>
            </a:r>
          </a:p>
        </p:txBody>
      </p:sp>
    </p:spTree>
  </p:cSld>
  <p:clrMapOvr>
    <a:masterClrMapping xmlns:a="http://schemas.openxmlformats.org/drawingml/2006/main"/>
  </p:clrMapOvr>
</p:sld>
</file>