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ef3d6d036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e917251ee4da8"/>
  </p:sldMasterIdLst>
  <p:sldIdLst>
    <p:sldId xmlns:r="http://schemas.openxmlformats.org/officeDocument/2006/relationships" id="256" r:id="R6d1cf66bdb614c08"/>
    <p:sldId xmlns:r="http://schemas.openxmlformats.org/officeDocument/2006/relationships" id="257" r:id="R38a166548fe14c5f"/>
    <p:sldId xmlns:r="http://schemas.openxmlformats.org/officeDocument/2006/relationships" id="258" r:id="Rfbcc5862998c4ce3"/>
    <p:sldId xmlns:r="http://schemas.openxmlformats.org/officeDocument/2006/relationships" id="259" r:id="Rc638be35e5ce48c6"/>
    <p:sldId xmlns:r="http://schemas.openxmlformats.org/officeDocument/2006/relationships" id="260" r:id="R31766a980ddd4cc3"/>
    <p:sldId xmlns:r="http://schemas.openxmlformats.org/officeDocument/2006/relationships" id="261" r:id="R7ffc97f652f249e1"/>
    <p:sldId xmlns:r="http://schemas.openxmlformats.org/officeDocument/2006/relationships" id="262" r:id="R237753be258d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e917251ee4da8" /><Relationship Type="http://schemas.openxmlformats.org/officeDocument/2006/relationships/slide" Target="/ppt/slides/slide1.xml" Id="R6d1cf66bdb614c08" /><Relationship Type="http://schemas.openxmlformats.org/officeDocument/2006/relationships/slide" Target="/ppt/slides/slide2.xml" Id="R38a166548fe14c5f" /><Relationship Type="http://schemas.openxmlformats.org/officeDocument/2006/relationships/slide" Target="/ppt/slides/slide3.xml" Id="Rfbcc5862998c4ce3" /><Relationship Type="http://schemas.openxmlformats.org/officeDocument/2006/relationships/slide" Target="/ppt/slides/slide4.xml" Id="Rc638be35e5ce48c6" /><Relationship Type="http://schemas.openxmlformats.org/officeDocument/2006/relationships/slide" Target="/ppt/slides/slide5.xml" Id="R31766a980ddd4cc3" /><Relationship Type="http://schemas.openxmlformats.org/officeDocument/2006/relationships/slide" Target="/ppt/slides/slide6.xml" Id="R7ffc97f652f249e1" /><Relationship Type="http://schemas.openxmlformats.org/officeDocument/2006/relationships/slide" Target="/ppt/slides/slide7.xml" Id="R237753be258d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4e0c6bad8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a27d071d4c60" /><Relationship Type="http://schemas.openxmlformats.org/officeDocument/2006/relationships/theme" Target="/ppt/slideMasters/theme/theme1.xml" Id="Rb7463a3a777d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da27d071d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52817478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56814b71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6024c709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b2eed361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b350cbe7c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f0757efb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ae55c396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EVELYN SØRENES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RAVDAL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Skjoldavegen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post@komplettregnskap.as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933 565 831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