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a2a06eaecf4b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1ac75f34514f52"/>
  </p:sldMasterIdLst>
  <p:sldIdLst>
    <p:sldId xmlns:r="http://schemas.openxmlformats.org/officeDocument/2006/relationships" id="256" r:id="R35917d7c30214e98"/>
    <p:sldId xmlns:r="http://schemas.openxmlformats.org/officeDocument/2006/relationships" id="257" r:id="R5589076fcd414bbb"/>
    <p:sldId xmlns:r="http://schemas.openxmlformats.org/officeDocument/2006/relationships" id="258" r:id="R13c0d6eccf824118"/>
    <p:sldId xmlns:r="http://schemas.openxmlformats.org/officeDocument/2006/relationships" id="259" r:id="R2230d4a4d278425d"/>
    <p:sldId xmlns:r="http://schemas.openxmlformats.org/officeDocument/2006/relationships" id="260" r:id="R2023229c5b9c415b"/>
    <p:sldId xmlns:r="http://schemas.openxmlformats.org/officeDocument/2006/relationships" id="261" r:id="Ra257fc3573b44e33"/>
    <p:sldId xmlns:r="http://schemas.openxmlformats.org/officeDocument/2006/relationships" id="262" r:id="Ra587ab4908f445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1ac75f34514f52" /><Relationship Type="http://schemas.openxmlformats.org/officeDocument/2006/relationships/slide" Target="/ppt/slides/slide1.xml" Id="R35917d7c30214e98" /><Relationship Type="http://schemas.openxmlformats.org/officeDocument/2006/relationships/slide" Target="/ppt/slides/slide2.xml" Id="R5589076fcd414bbb" /><Relationship Type="http://schemas.openxmlformats.org/officeDocument/2006/relationships/slide" Target="/ppt/slides/slide3.xml" Id="R13c0d6eccf824118" /><Relationship Type="http://schemas.openxmlformats.org/officeDocument/2006/relationships/slide" Target="/ppt/slides/slide4.xml" Id="R2230d4a4d278425d" /><Relationship Type="http://schemas.openxmlformats.org/officeDocument/2006/relationships/slide" Target="/ppt/slides/slide5.xml" Id="R2023229c5b9c415b" /><Relationship Type="http://schemas.openxmlformats.org/officeDocument/2006/relationships/slide" Target="/ppt/slides/slide6.xml" Id="Ra257fc3573b44e33" /><Relationship Type="http://schemas.openxmlformats.org/officeDocument/2006/relationships/slide" Target="/ppt/slides/slide7.xml" Id="Ra587ab4908f445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082394a0b84b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0fef5723c41e5" /><Relationship Type="http://schemas.openxmlformats.org/officeDocument/2006/relationships/theme" Target="/ppt/slideMasters/theme/theme1.xml" Id="R3fc89be4b43645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a0fef5723c41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941f13fd043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ad433a43d84a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9812ca3af64d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7de04a98745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019e6b9ee40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b40137bd84d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3377d192941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JTHS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JTHS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−24 912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134 298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401 421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TORGER HETLAND SALTE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Barkveds veg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4340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933 572 307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JTHS AS</a:t>
            </a:r>
          </a:p>
        </p:txBody>
      </p:sp>
    </p:spTree>
  </p:cSld>
  <p:clrMapOvr>
    <a:masterClrMapping xmlns:a="http://schemas.openxmlformats.org/drawingml/2006/main"/>
  </p:clrMapOvr>
</p:sld>
</file>