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a000cebc3e46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383d713a2148b2"/>
  </p:sldMasterIdLst>
  <p:sldIdLst>
    <p:sldId xmlns:r="http://schemas.openxmlformats.org/officeDocument/2006/relationships" id="256" r:id="Rf8394a4545a64ad9"/>
    <p:sldId xmlns:r="http://schemas.openxmlformats.org/officeDocument/2006/relationships" id="257" r:id="R99573d10acb34ee2"/>
    <p:sldId xmlns:r="http://schemas.openxmlformats.org/officeDocument/2006/relationships" id="258" r:id="R205760ced9304000"/>
    <p:sldId xmlns:r="http://schemas.openxmlformats.org/officeDocument/2006/relationships" id="259" r:id="R6bee2707f3b841bd"/>
    <p:sldId xmlns:r="http://schemas.openxmlformats.org/officeDocument/2006/relationships" id="260" r:id="Rcecf87d772ad4f87"/>
    <p:sldId xmlns:r="http://schemas.openxmlformats.org/officeDocument/2006/relationships" id="261" r:id="R0e8335e65c3e463a"/>
    <p:sldId xmlns:r="http://schemas.openxmlformats.org/officeDocument/2006/relationships" id="262" r:id="R3a9851793c9043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383d713a2148b2" /><Relationship Type="http://schemas.openxmlformats.org/officeDocument/2006/relationships/slide" Target="/ppt/slides/slide1.xml" Id="Rf8394a4545a64ad9" /><Relationship Type="http://schemas.openxmlformats.org/officeDocument/2006/relationships/slide" Target="/ppt/slides/slide2.xml" Id="R99573d10acb34ee2" /><Relationship Type="http://schemas.openxmlformats.org/officeDocument/2006/relationships/slide" Target="/ppt/slides/slide3.xml" Id="R205760ced9304000" /><Relationship Type="http://schemas.openxmlformats.org/officeDocument/2006/relationships/slide" Target="/ppt/slides/slide4.xml" Id="R6bee2707f3b841bd" /><Relationship Type="http://schemas.openxmlformats.org/officeDocument/2006/relationships/slide" Target="/ppt/slides/slide5.xml" Id="Rcecf87d772ad4f87" /><Relationship Type="http://schemas.openxmlformats.org/officeDocument/2006/relationships/slide" Target="/ppt/slides/slide6.xml" Id="R0e8335e65c3e463a" /><Relationship Type="http://schemas.openxmlformats.org/officeDocument/2006/relationships/slide" Target="/ppt/slides/slide7.xml" Id="R3a9851793c9043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738374273347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9f431de954313" /><Relationship Type="http://schemas.openxmlformats.org/officeDocument/2006/relationships/theme" Target="/ppt/slideMasters/theme/theme1.xml" Id="Ra64735c5d9a148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d9f431de9543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6bec4a8ef42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6ba61087a4f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965320885340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420a7051549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b0391a3824f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032621d42043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20fa91ee542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ROBUSTUS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ROBUSTUS INVEST AS ble etablert [år] og holder til i Sjetnemarka.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273 395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840 981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GREEN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 Godagers veg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7081 Sjetnemarka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933 572 587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