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7f8539a1014f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da3246f46e4793"/>
  </p:sldMasterIdLst>
  <p:sldIdLst>
    <p:sldId xmlns:r="http://schemas.openxmlformats.org/officeDocument/2006/relationships" id="256" r:id="R06a4b908be774d00"/>
    <p:sldId xmlns:r="http://schemas.openxmlformats.org/officeDocument/2006/relationships" id="257" r:id="R74f06a364e5144bf"/>
    <p:sldId xmlns:r="http://schemas.openxmlformats.org/officeDocument/2006/relationships" id="258" r:id="Rf5f9803ac1f04b56"/>
    <p:sldId xmlns:r="http://schemas.openxmlformats.org/officeDocument/2006/relationships" id="259" r:id="R9874533f786248a6"/>
    <p:sldId xmlns:r="http://schemas.openxmlformats.org/officeDocument/2006/relationships" id="260" r:id="Rac4227024a1e4b6d"/>
    <p:sldId xmlns:r="http://schemas.openxmlformats.org/officeDocument/2006/relationships" id="261" r:id="R2401a2aa4daf4508"/>
    <p:sldId xmlns:r="http://schemas.openxmlformats.org/officeDocument/2006/relationships" id="262" r:id="R0f1f581b68c443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da3246f46e4793" /><Relationship Type="http://schemas.openxmlformats.org/officeDocument/2006/relationships/slide" Target="/ppt/slides/slide1.xml" Id="R06a4b908be774d00" /><Relationship Type="http://schemas.openxmlformats.org/officeDocument/2006/relationships/slide" Target="/ppt/slides/slide2.xml" Id="R74f06a364e5144bf" /><Relationship Type="http://schemas.openxmlformats.org/officeDocument/2006/relationships/slide" Target="/ppt/slides/slide3.xml" Id="Rf5f9803ac1f04b56" /><Relationship Type="http://schemas.openxmlformats.org/officeDocument/2006/relationships/slide" Target="/ppt/slides/slide4.xml" Id="R9874533f786248a6" /><Relationship Type="http://schemas.openxmlformats.org/officeDocument/2006/relationships/slide" Target="/ppt/slides/slide5.xml" Id="Rac4227024a1e4b6d" /><Relationship Type="http://schemas.openxmlformats.org/officeDocument/2006/relationships/slide" Target="/ppt/slides/slide6.xml" Id="R2401a2aa4daf4508" /><Relationship Type="http://schemas.openxmlformats.org/officeDocument/2006/relationships/slide" Target="/ppt/slides/slide7.xml" Id="R0f1f581b68c443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07838ad7a49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525d0a9304923" /><Relationship Type="http://schemas.openxmlformats.org/officeDocument/2006/relationships/theme" Target="/ppt/slideMasters/theme/theme1.xml" Id="R2a928b7c934e46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c525d0a93049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832aa554b44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dc133d12e4e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d9c4a4244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78284a0e349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3dd0ba9e440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47eedd49145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c5019025c40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REVMATOLOG NYSTAD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REVMATOLOG NYSTAD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REVMATOLOG NYSTAD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REVMATOLOG NYSTAD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REVMATOLOG NYSTAD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REVMATOLOG NYSTAD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5 095 533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786 446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1 470 597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2 764 631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REVMATOLOG NYSTAD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FIKA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REVMATOLOG NYSTAD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Sollien 73A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933 577 821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REVMATOLOG NYSTAD AS</a:t>
            </a:r>
          </a:p>
        </p:txBody>
      </p:sp>
    </p:spTree>
  </p:cSld>
  <p:clrMapOvr>
    <a:masterClrMapping xmlns:a="http://schemas.openxmlformats.org/drawingml/2006/main"/>
  </p:clrMapOvr>
</p:sld>
</file>