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ae5fadd00a43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a2c9c7f29b46ff"/>
  </p:sldMasterIdLst>
  <p:sldIdLst>
    <p:sldId xmlns:r="http://schemas.openxmlformats.org/officeDocument/2006/relationships" id="256" r:id="R60d84853034f4bbe"/>
    <p:sldId xmlns:r="http://schemas.openxmlformats.org/officeDocument/2006/relationships" id="257" r:id="Rd6408c98a3ec4d93"/>
    <p:sldId xmlns:r="http://schemas.openxmlformats.org/officeDocument/2006/relationships" id="258" r:id="R4f23e11eda254d20"/>
    <p:sldId xmlns:r="http://schemas.openxmlformats.org/officeDocument/2006/relationships" id="259" r:id="R801e43ed23b44d6c"/>
    <p:sldId xmlns:r="http://schemas.openxmlformats.org/officeDocument/2006/relationships" id="260" r:id="R5c28ccd147ef4d8e"/>
    <p:sldId xmlns:r="http://schemas.openxmlformats.org/officeDocument/2006/relationships" id="261" r:id="R71e010d9384a428b"/>
    <p:sldId xmlns:r="http://schemas.openxmlformats.org/officeDocument/2006/relationships" id="262" r:id="R95d35a9f736b40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a2c9c7f29b46ff" /><Relationship Type="http://schemas.openxmlformats.org/officeDocument/2006/relationships/slide" Target="/ppt/slides/slide1.xml" Id="R60d84853034f4bbe" /><Relationship Type="http://schemas.openxmlformats.org/officeDocument/2006/relationships/slide" Target="/ppt/slides/slide2.xml" Id="Rd6408c98a3ec4d93" /><Relationship Type="http://schemas.openxmlformats.org/officeDocument/2006/relationships/slide" Target="/ppt/slides/slide3.xml" Id="R4f23e11eda254d20" /><Relationship Type="http://schemas.openxmlformats.org/officeDocument/2006/relationships/slide" Target="/ppt/slides/slide4.xml" Id="R801e43ed23b44d6c" /><Relationship Type="http://schemas.openxmlformats.org/officeDocument/2006/relationships/slide" Target="/ppt/slides/slide5.xml" Id="R5c28ccd147ef4d8e" /><Relationship Type="http://schemas.openxmlformats.org/officeDocument/2006/relationships/slide" Target="/ppt/slides/slide6.xml" Id="R71e010d9384a428b" /><Relationship Type="http://schemas.openxmlformats.org/officeDocument/2006/relationships/slide" Target="/ppt/slides/slide7.xml" Id="R95d35a9f736b40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61c39ea39441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f4abe417c449e" /><Relationship Type="http://schemas.openxmlformats.org/officeDocument/2006/relationships/theme" Target="/ppt/slideMasters/theme/theme1.xml" Id="Rc530c765db9a42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3f4abe417c44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25c28e65f45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d556b18c649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651f99d754c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3e6a9465c4e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0c4aa8b184f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9bfd145d34a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e63a691144c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TURNSTONE PRIVATE EQUITY FUND 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PRIVATE EQUITY FUND III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−1 027 412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−6 392 909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−7 362 909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122 575 576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180 218 024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PEF III FEEDER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TORENO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BERGENSKANTEN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KVANTIA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KLAVENESS FINANS AS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TVETERAAS INVEST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