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899cea857d4d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82bdb2745645d0"/>
  </p:sldMasterIdLst>
  <p:sldIdLst>
    <p:sldId xmlns:r="http://schemas.openxmlformats.org/officeDocument/2006/relationships" id="256" r:id="R4dafbf051c6246eb"/>
    <p:sldId xmlns:r="http://schemas.openxmlformats.org/officeDocument/2006/relationships" id="257" r:id="R67cc5c99a43049ea"/>
    <p:sldId xmlns:r="http://schemas.openxmlformats.org/officeDocument/2006/relationships" id="258" r:id="Rbb8d0fa4f59444a7"/>
    <p:sldId xmlns:r="http://schemas.openxmlformats.org/officeDocument/2006/relationships" id="259" r:id="Ra710546125c24a41"/>
    <p:sldId xmlns:r="http://schemas.openxmlformats.org/officeDocument/2006/relationships" id="260" r:id="R9fa3887e7b6f4e39"/>
    <p:sldId xmlns:r="http://schemas.openxmlformats.org/officeDocument/2006/relationships" id="261" r:id="R5558658d50c64fac"/>
    <p:sldId xmlns:r="http://schemas.openxmlformats.org/officeDocument/2006/relationships" id="262" r:id="R4e868d4fb2c94e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82bdb2745645d0" /><Relationship Type="http://schemas.openxmlformats.org/officeDocument/2006/relationships/slide" Target="/ppt/slides/slide1.xml" Id="R4dafbf051c6246eb" /><Relationship Type="http://schemas.openxmlformats.org/officeDocument/2006/relationships/slide" Target="/ppt/slides/slide2.xml" Id="R67cc5c99a43049ea" /><Relationship Type="http://schemas.openxmlformats.org/officeDocument/2006/relationships/slide" Target="/ppt/slides/slide3.xml" Id="Rbb8d0fa4f59444a7" /><Relationship Type="http://schemas.openxmlformats.org/officeDocument/2006/relationships/slide" Target="/ppt/slides/slide4.xml" Id="Ra710546125c24a41" /><Relationship Type="http://schemas.openxmlformats.org/officeDocument/2006/relationships/slide" Target="/ppt/slides/slide5.xml" Id="R9fa3887e7b6f4e39" /><Relationship Type="http://schemas.openxmlformats.org/officeDocument/2006/relationships/slide" Target="/ppt/slides/slide6.xml" Id="R5558658d50c64fac" /><Relationship Type="http://schemas.openxmlformats.org/officeDocument/2006/relationships/slide" Target="/ppt/slides/slide7.xml" Id="R4e868d4fb2c94e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eb6b018f7c41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144dccd9a4f50" /><Relationship Type="http://schemas.openxmlformats.org/officeDocument/2006/relationships/theme" Target="/ppt/slideMasters/theme/theme1.xml" Id="R745ad70f73ba49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d144dccd9a4f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5b89002264d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cc9289c8d47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9de6edf6342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0e798e4f245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eef12251a40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3ed5150b74d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46a14b08e48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 KAPITAL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795 084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LUND VABO-OVERVIK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Dalkantvegen 23A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933 591 123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 KAPITAL AS</a:t>
            </a:r>
          </a:p>
        </p:txBody>
      </p:sp>
    </p:spTree>
  </p:cSld>
  <p:clrMapOvr>
    <a:masterClrMapping xmlns:a="http://schemas.openxmlformats.org/drawingml/2006/main"/>
  </p:clrMapOvr>
</p:sld>
</file>