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6952e924945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12559945e646bc"/>
  </p:sldMasterIdLst>
  <p:sldIdLst>
    <p:sldId xmlns:r="http://schemas.openxmlformats.org/officeDocument/2006/relationships" id="256" r:id="R2b2c7abb9fd144d9"/>
    <p:sldId xmlns:r="http://schemas.openxmlformats.org/officeDocument/2006/relationships" id="257" r:id="Rbfc7f4595aaf4b7f"/>
    <p:sldId xmlns:r="http://schemas.openxmlformats.org/officeDocument/2006/relationships" id="258" r:id="Rc00ec1d4ce2342a6"/>
    <p:sldId xmlns:r="http://schemas.openxmlformats.org/officeDocument/2006/relationships" id="259" r:id="R33a1fcfe7b3d4e5c"/>
    <p:sldId xmlns:r="http://schemas.openxmlformats.org/officeDocument/2006/relationships" id="260" r:id="Rca458a1d41a74685"/>
    <p:sldId xmlns:r="http://schemas.openxmlformats.org/officeDocument/2006/relationships" id="261" r:id="R525384e34c6044d5"/>
    <p:sldId xmlns:r="http://schemas.openxmlformats.org/officeDocument/2006/relationships" id="262" r:id="R42d226560bba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2559945e646bc" /><Relationship Type="http://schemas.openxmlformats.org/officeDocument/2006/relationships/slide" Target="/ppt/slides/slide1.xml" Id="R2b2c7abb9fd144d9" /><Relationship Type="http://schemas.openxmlformats.org/officeDocument/2006/relationships/slide" Target="/ppt/slides/slide2.xml" Id="Rbfc7f4595aaf4b7f" /><Relationship Type="http://schemas.openxmlformats.org/officeDocument/2006/relationships/slide" Target="/ppt/slides/slide3.xml" Id="Rc00ec1d4ce2342a6" /><Relationship Type="http://schemas.openxmlformats.org/officeDocument/2006/relationships/slide" Target="/ppt/slides/slide4.xml" Id="R33a1fcfe7b3d4e5c" /><Relationship Type="http://schemas.openxmlformats.org/officeDocument/2006/relationships/slide" Target="/ppt/slides/slide5.xml" Id="Rca458a1d41a74685" /><Relationship Type="http://schemas.openxmlformats.org/officeDocument/2006/relationships/slide" Target="/ppt/slides/slide6.xml" Id="R525384e34c6044d5" /><Relationship Type="http://schemas.openxmlformats.org/officeDocument/2006/relationships/slide" Target="/ppt/slides/slide7.xml" Id="R42d226560bba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25418368a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8c4ab6cc0416a" /><Relationship Type="http://schemas.openxmlformats.org/officeDocument/2006/relationships/theme" Target="/ppt/slideMasters/theme/theme1.xml" Id="R83d69cdab24442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8c4ab6cc041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efa24ddc9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9391f9791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8a0c9502b4b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0aba13720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ae27bcaf346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a68d1f90a45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05f8dd69c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SGHOLDING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SGHOLDING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1 254 817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3 221 159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3 249 027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GUDBRANDSEN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Åsvegen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933 593 371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SGHOLDING AS</a:t>
            </a:r>
          </a:p>
        </p:txBody>
      </p:sp>
    </p:spTree>
  </p:cSld>
  <p:clrMapOvr>
    <a:masterClrMapping xmlns:a="http://schemas.openxmlformats.org/drawingml/2006/main"/>
  </p:clrMapOvr>
</p:sld>
</file>