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b67590db1f48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0f9762e67a48de"/>
  </p:sldMasterIdLst>
  <p:sldIdLst>
    <p:sldId xmlns:r="http://schemas.openxmlformats.org/officeDocument/2006/relationships" id="256" r:id="R7958266d7c014777"/>
    <p:sldId xmlns:r="http://schemas.openxmlformats.org/officeDocument/2006/relationships" id="257" r:id="Rf54bec97f31d4a47"/>
    <p:sldId xmlns:r="http://schemas.openxmlformats.org/officeDocument/2006/relationships" id="258" r:id="Rcae93f56356f49ab"/>
    <p:sldId xmlns:r="http://schemas.openxmlformats.org/officeDocument/2006/relationships" id="259" r:id="Rba1d63b4ab964b20"/>
    <p:sldId xmlns:r="http://schemas.openxmlformats.org/officeDocument/2006/relationships" id="260" r:id="R92fff30ac3bd45a6"/>
    <p:sldId xmlns:r="http://schemas.openxmlformats.org/officeDocument/2006/relationships" id="261" r:id="R56a1b97698fb4cb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0f9762e67a48de" /><Relationship Type="http://schemas.openxmlformats.org/officeDocument/2006/relationships/slide" Target="/ppt/slides/slide1.xml" Id="R7958266d7c014777" /><Relationship Type="http://schemas.openxmlformats.org/officeDocument/2006/relationships/slide" Target="/ppt/slides/slide2.xml" Id="Rf54bec97f31d4a47" /><Relationship Type="http://schemas.openxmlformats.org/officeDocument/2006/relationships/slide" Target="/ppt/slides/slide3.xml" Id="Rcae93f56356f49ab" /><Relationship Type="http://schemas.openxmlformats.org/officeDocument/2006/relationships/slide" Target="/ppt/slides/slide4.xml" Id="Rba1d63b4ab964b20" /><Relationship Type="http://schemas.openxmlformats.org/officeDocument/2006/relationships/slide" Target="/ppt/slides/slide5.xml" Id="R92fff30ac3bd45a6" /><Relationship Type="http://schemas.openxmlformats.org/officeDocument/2006/relationships/slide" Target="/ppt/slides/slide6.xml" Id="R56a1b97698fb4cb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4c8e220984d48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9a70c1fcbc49f8" /><Relationship Type="http://schemas.openxmlformats.org/officeDocument/2006/relationships/theme" Target="/ppt/slideMasters/theme/theme1.xml" Id="R76cb71b37d82485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39a70c1fcbc49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86ab2ad3b46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981ac6ffda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11137ae17c42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61ac7fd70b4b0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30428a7a9040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c43cd689df41b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TRYKK NUMMER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TRYKK NUMMER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TRYKK NUMMER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TRYKK NUMMER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TRYKK NUMMER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TRYKK NUMMER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Varnaveien 34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1523 Moss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info@100prosentgodtvasket.no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933 599 310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TRYKK NUMMER 1 AS</a:t>
            </a:r>
          </a:p>
        </p:txBody>
      </p:sp>
    </p:spTree>
  </p:cSld>
  <p:clrMapOvr>
    <a:masterClrMapping xmlns:a="http://schemas.openxmlformats.org/drawingml/2006/main"/>
  </p:clrMapOvr>
</p:sld>
</file>