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7bb44a00b545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e113decec4083"/>
  </p:sldMasterIdLst>
  <p:sldIdLst>
    <p:sldId xmlns:r="http://schemas.openxmlformats.org/officeDocument/2006/relationships" id="256" r:id="R261ae5809d014d18"/>
    <p:sldId xmlns:r="http://schemas.openxmlformats.org/officeDocument/2006/relationships" id="257" r:id="R96b7cf85f6644426"/>
    <p:sldId xmlns:r="http://schemas.openxmlformats.org/officeDocument/2006/relationships" id="258" r:id="R757467c584254276"/>
    <p:sldId xmlns:r="http://schemas.openxmlformats.org/officeDocument/2006/relationships" id="259" r:id="R65b4fa9e15b443c1"/>
    <p:sldId xmlns:r="http://schemas.openxmlformats.org/officeDocument/2006/relationships" id="260" r:id="R03f226404d3141ed"/>
    <p:sldId xmlns:r="http://schemas.openxmlformats.org/officeDocument/2006/relationships" id="261" r:id="R95abb3d5ccca49f1"/>
    <p:sldId xmlns:r="http://schemas.openxmlformats.org/officeDocument/2006/relationships" id="262" r:id="R9ad96b7a8d8d45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e113decec4083" /><Relationship Type="http://schemas.openxmlformats.org/officeDocument/2006/relationships/slide" Target="/ppt/slides/slide1.xml" Id="R261ae5809d014d18" /><Relationship Type="http://schemas.openxmlformats.org/officeDocument/2006/relationships/slide" Target="/ppt/slides/slide2.xml" Id="R96b7cf85f6644426" /><Relationship Type="http://schemas.openxmlformats.org/officeDocument/2006/relationships/slide" Target="/ppt/slides/slide3.xml" Id="R757467c584254276" /><Relationship Type="http://schemas.openxmlformats.org/officeDocument/2006/relationships/slide" Target="/ppt/slides/slide4.xml" Id="R65b4fa9e15b443c1" /><Relationship Type="http://schemas.openxmlformats.org/officeDocument/2006/relationships/slide" Target="/ppt/slides/slide5.xml" Id="R03f226404d3141ed" /><Relationship Type="http://schemas.openxmlformats.org/officeDocument/2006/relationships/slide" Target="/ppt/slides/slide6.xml" Id="R95abb3d5ccca49f1" /><Relationship Type="http://schemas.openxmlformats.org/officeDocument/2006/relationships/slide" Target="/ppt/slides/slide7.xml" Id="R9ad96b7a8d8d45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c219220e6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c6a3d30b45ca" /><Relationship Type="http://schemas.openxmlformats.org/officeDocument/2006/relationships/theme" Target="/ppt/slideMasters/theme/theme1.xml" Id="R1add887c4b6a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d5c6a3d30b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1afd0a9c46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e5a95f080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ad58fd767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b67b0a4544a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eaa484ac84a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f3f0d3ced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5bed262f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EINERSEN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EINERSEN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1 496 969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1 166 149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1 121 270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1 957 179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EINERSEN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Ness' veg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933 621 731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EINERSEN AS</a:t>
            </a:r>
          </a:p>
        </p:txBody>
      </p:sp>
    </p:spTree>
  </p:cSld>
  <p:clrMapOvr>
    <a:masterClrMapping xmlns:a="http://schemas.openxmlformats.org/drawingml/2006/main"/>
  </p:clrMapOvr>
</p:sld>
</file>