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1ae0d1097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5a1d6cbdd43a3"/>
  </p:sldMasterIdLst>
  <p:sldIdLst>
    <p:sldId xmlns:r="http://schemas.openxmlformats.org/officeDocument/2006/relationships" id="256" r:id="Rfe2befcd429e40f6"/>
    <p:sldId xmlns:r="http://schemas.openxmlformats.org/officeDocument/2006/relationships" id="257" r:id="R3f25b49269fb417a"/>
    <p:sldId xmlns:r="http://schemas.openxmlformats.org/officeDocument/2006/relationships" id="258" r:id="R50b05b5c6f664835"/>
    <p:sldId xmlns:r="http://schemas.openxmlformats.org/officeDocument/2006/relationships" id="259" r:id="Rdafc46909d2040ad"/>
    <p:sldId xmlns:r="http://schemas.openxmlformats.org/officeDocument/2006/relationships" id="260" r:id="Rb60486a718234f09"/>
    <p:sldId xmlns:r="http://schemas.openxmlformats.org/officeDocument/2006/relationships" id="261" r:id="Rc179cfb3feea497c"/>
    <p:sldId xmlns:r="http://schemas.openxmlformats.org/officeDocument/2006/relationships" id="262" r:id="R05ece78e0df7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5a1d6cbdd43a3" /><Relationship Type="http://schemas.openxmlformats.org/officeDocument/2006/relationships/slide" Target="/ppt/slides/slide1.xml" Id="Rfe2befcd429e40f6" /><Relationship Type="http://schemas.openxmlformats.org/officeDocument/2006/relationships/slide" Target="/ppt/slides/slide2.xml" Id="R3f25b49269fb417a" /><Relationship Type="http://schemas.openxmlformats.org/officeDocument/2006/relationships/slide" Target="/ppt/slides/slide3.xml" Id="R50b05b5c6f664835" /><Relationship Type="http://schemas.openxmlformats.org/officeDocument/2006/relationships/slide" Target="/ppt/slides/slide4.xml" Id="Rdafc46909d2040ad" /><Relationship Type="http://schemas.openxmlformats.org/officeDocument/2006/relationships/slide" Target="/ppt/slides/slide5.xml" Id="Rb60486a718234f09" /><Relationship Type="http://schemas.openxmlformats.org/officeDocument/2006/relationships/slide" Target="/ppt/slides/slide6.xml" Id="Rc179cfb3feea497c" /><Relationship Type="http://schemas.openxmlformats.org/officeDocument/2006/relationships/slide" Target="/ppt/slides/slide7.xml" Id="R05ece78e0df7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a57b6da43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cd64593dd451a" /><Relationship Type="http://schemas.openxmlformats.org/officeDocument/2006/relationships/theme" Target="/ppt/slideMasters/theme/theme1.xml" Id="R69bb0e40b039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cd64593dd45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7fb2cdc8f46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eea5b8ec8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8cebb3980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d4e13fab1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58b6854014f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a2a9f32147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a145cee2f4e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ASLE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BJØRN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