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08810b659f47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b337b0cc814847"/>
  </p:sldMasterIdLst>
  <p:sldIdLst>
    <p:sldId xmlns:r="http://schemas.openxmlformats.org/officeDocument/2006/relationships" id="256" r:id="Rd3b82fe4f99447f4"/>
    <p:sldId xmlns:r="http://schemas.openxmlformats.org/officeDocument/2006/relationships" id="257" r:id="R10624f294feb46a7"/>
    <p:sldId xmlns:r="http://schemas.openxmlformats.org/officeDocument/2006/relationships" id="258" r:id="R1f89cda7be424acd"/>
    <p:sldId xmlns:r="http://schemas.openxmlformats.org/officeDocument/2006/relationships" id="259" r:id="R0eac44327f244145"/>
    <p:sldId xmlns:r="http://schemas.openxmlformats.org/officeDocument/2006/relationships" id="260" r:id="R45280ec567c44f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337b0cc814847" /><Relationship Type="http://schemas.openxmlformats.org/officeDocument/2006/relationships/slide" Target="/ppt/slides/slide1.xml" Id="Rd3b82fe4f99447f4" /><Relationship Type="http://schemas.openxmlformats.org/officeDocument/2006/relationships/slide" Target="/ppt/slides/slide2.xml" Id="R10624f294feb46a7" /><Relationship Type="http://schemas.openxmlformats.org/officeDocument/2006/relationships/slide" Target="/ppt/slides/slide3.xml" Id="R1f89cda7be424acd" /><Relationship Type="http://schemas.openxmlformats.org/officeDocument/2006/relationships/slide" Target="/ppt/slides/slide4.xml" Id="R0eac44327f244145" /><Relationship Type="http://schemas.openxmlformats.org/officeDocument/2006/relationships/slide" Target="/ppt/slides/slide5.xml" Id="R45280ec567c44f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fe9756bbb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88f24a4d74d35" /><Relationship Type="http://schemas.openxmlformats.org/officeDocument/2006/relationships/theme" Target="/ppt/slideMasters/theme/theme1.xml" Id="R183ed41cc94444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88f24a4d74d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9d6613a4c42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ec5802b8343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6f35ed1d543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383e9b89a4d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25030caaa4b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AM GLOBALE AKSJER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GLOBALE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AM GLOBALE AKSJER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GLOBALE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GLOBALE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GLOBALE AKSJER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933 634 329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AM GLOBALE AKSJER</a:t>
            </a:r>
          </a:p>
        </p:txBody>
      </p:sp>
    </p:spTree>
  </p:cSld>
  <p:clrMapOvr>
    <a:masterClrMapping xmlns:a="http://schemas.openxmlformats.org/drawingml/2006/main"/>
  </p:clrMapOvr>
</p:sld>
</file>