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757833bd2742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9c7fad3f4c40aa"/>
  </p:sldMasterIdLst>
  <p:sldIdLst>
    <p:sldId xmlns:r="http://schemas.openxmlformats.org/officeDocument/2006/relationships" id="256" r:id="Rf7c9be29a5ad450c"/>
    <p:sldId xmlns:r="http://schemas.openxmlformats.org/officeDocument/2006/relationships" id="257" r:id="R20b6d5e3462f4191"/>
    <p:sldId xmlns:r="http://schemas.openxmlformats.org/officeDocument/2006/relationships" id="258" r:id="Rff0be5dae6bc4b8f"/>
    <p:sldId xmlns:r="http://schemas.openxmlformats.org/officeDocument/2006/relationships" id="259" r:id="R3ffc62b7682741da"/>
    <p:sldId xmlns:r="http://schemas.openxmlformats.org/officeDocument/2006/relationships" id="260" r:id="Rd0003b80f9334c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9c7fad3f4c40aa" /><Relationship Type="http://schemas.openxmlformats.org/officeDocument/2006/relationships/slide" Target="/ppt/slides/slide1.xml" Id="Rf7c9be29a5ad450c" /><Relationship Type="http://schemas.openxmlformats.org/officeDocument/2006/relationships/slide" Target="/ppt/slides/slide2.xml" Id="R20b6d5e3462f4191" /><Relationship Type="http://schemas.openxmlformats.org/officeDocument/2006/relationships/slide" Target="/ppt/slides/slide3.xml" Id="Rff0be5dae6bc4b8f" /><Relationship Type="http://schemas.openxmlformats.org/officeDocument/2006/relationships/slide" Target="/ppt/slides/slide4.xml" Id="R3ffc62b7682741da" /><Relationship Type="http://schemas.openxmlformats.org/officeDocument/2006/relationships/slide" Target="/ppt/slides/slide5.xml" Id="Rd0003b80f9334c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924a7625f47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5ebeb9895467e" /><Relationship Type="http://schemas.openxmlformats.org/officeDocument/2006/relationships/theme" Target="/ppt/slideMasters/theme/theme1.xml" Id="Rac52a307e52547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a5ebeb989546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e9dffb3a64e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cf18ca41045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931aa8b8d846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bcc38e6ddb4e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f6b21a5d464e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ULLENSAKER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ULLENSAKER KOMMUNE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Furusethgata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 10 80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postmottak@ullensaker.kommune.no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www.ullensaker.kommune.no/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933 649 768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ULLENSAKER KOMMUNE</a:t>
            </a:r>
          </a:p>
        </p:txBody>
      </p:sp>
    </p:spTree>
  </p:cSld>
  <p:clrMapOvr>
    <a:masterClrMapping xmlns:a="http://schemas.openxmlformats.org/drawingml/2006/main"/>
  </p:clrMapOvr>
</p:sld>
</file>