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b71bff0ba640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347bf0e2144078"/>
  </p:sldMasterIdLst>
  <p:sldIdLst>
    <p:sldId xmlns:r="http://schemas.openxmlformats.org/officeDocument/2006/relationships" id="256" r:id="R7c8a27a09f614db3"/>
    <p:sldId xmlns:r="http://schemas.openxmlformats.org/officeDocument/2006/relationships" id="257" r:id="R677529d59252413f"/>
    <p:sldId xmlns:r="http://schemas.openxmlformats.org/officeDocument/2006/relationships" id="258" r:id="Ra1c8de8ed3714719"/>
    <p:sldId xmlns:r="http://schemas.openxmlformats.org/officeDocument/2006/relationships" id="259" r:id="R0167defc6928444a"/>
    <p:sldId xmlns:r="http://schemas.openxmlformats.org/officeDocument/2006/relationships" id="260" r:id="Rb520dfad12c04a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47bf0e2144078" /><Relationship Type="http://schemas.openxmlformats.org/officeDocument/2006/relationships/slide" Target="/ppt/slides/slide1.xml" Id="R7c8a27a09f614db3" /><Relationship Type="http://schemas.openxmlformats.org/officeDocument/2006/relationships/slide" Target="/ppt/slides/slide2.xml" Id="R677529d59252413f" /><Relationship Type="http://schemas.openxmlformats.org/officeDocument/2006/relationships/slide" Target="/ppt/slides/slide3.xml" Id="Ra1c8de8ed3714719" /><Relationship Type="http://schemas.openxmlformats.org/officeDocument/2006/relationships/slide" Target="/ppt/slides/slide4.xml" Id="R0167defc6928444a" /><Relationship Type="http://schemas.openxmlformats.org/officeDocument/2006/relationships/slide" Target="/ppt/slides/slide5.xml" Id="Rb520dfad12c04a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a523dc4e149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39b3a238340c1" /><Relationship Type="http://schemas.openxmlformats.org/officeDocument/2006/relationships/theme" Target="/ppt/slideMasters/theme/theme1.xml" Id="R2bb79670f50445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c39b3a238340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d857095ca46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2b5f29f1b42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caadee95f4e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e7bd0686b4a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fa4f635e048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BISTRO ISTANBUL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BISTRO ISTANBUL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BISTRO ISTANBUL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BISTRO ISTANBUL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BISTRO ISTANBUL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BISTRO ISTANBUL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96 87 88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bistroistanbullarvik@gmail.com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www.bistroistanbul.no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933 659 437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BISTRO ISTANBUL AS</a:t>
            </a:r>
          </a:p>
        </p:txBody>
      </p:sp>
    </p:spTree>
  </p:cSld>
  <p:clrMapOvr>
    <a:masterClrMapping xmlns:a="http://schemas.openxmlformats.org/drawingml/2006/main"/>
  </p:clrMapOvr>
</p:sld>
</file>