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c60c1ef15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0fe6e141d4246"/>
  </p:sldMasterIdLst>
  <p:sldIdLst>
    <p:sldId xmlns:r="http://schemas.openxmlformats.org/officeDocument/2006/relationships" id="256" r:id="R3c784e0f61144927"/>
    <p:sldId xmlns:r="http://schemas.openxmlformats.org/officeDocument/2006/relationships" id="257" r:id="Rb8a1bad0e1bf4a5a"/>
    <p:sldId xmlns:r="http://schemas.openxmlformats.org/officeDocument/2006/relationships" id="258" r:id="R1a3d499feaae42f6"/>
    <p:sldId xmlns:r="http://schemas.openxmlformats.org/officeDocument/2006/relationships" id="259" r:id="R6e7c458e95b24b40"/>
    <p:sldId xmlns:r="http://schemas.openxmlformats.org/officeDocument/2006/relationships" id="260" r:id="Reb621e4066e54fc0"/>
    <p:sldId xmlns:r="http://schemas.openxmlformats.org/officeDocument/2006/relationships" id="261" r:id="R1b70463cdb3b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0fe6e141d4246" /><Relationship Type="http://schemas.openxmlformats.org/officeDocument/2006/relationships/slide" Target="/ppt/slides/slide1.xml" Id="R3c784e0f61144927" /><Relationship Type="http://schemas.openxmlformats.org/officeDocument/2006/relationships/slide" Target="/ppt/slides/slide2.xml" Id="Rb8a1bad0e1bf4a5a" /><Relationship Type="http://schemas.openxmlformats.org/officeDocument/2006/relationships/slide" Target="/ppt/slides/slide3.xml" Id="R1a3d499feaae42f6" /><Relationship Type="http://schemas.openxmlformats.org/officeDocument/2006/relationships/slide" Target="/ppt/slides/slide4.xml" Id="R6e7c458e95b24b40" /><Relationship Type="http://schemas.openxmlformats.org/officeDocument/2006/relationships/slide" Target="/ppt/slides/slide5.xml" Id="Reb621e4066e54fc0" /><Relationship Type="http://schemas.openxmlformats.org/officeDocument/2006/relationships/slide" Target="/ppt/slides/slide6.xml" Id="R1b70463cdb3b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e21d6ac0d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393191bd45d5" /><Relationship Type="http://schemas.openxmlformats.org/officeDocument/2006/relationships/theme" Target="/ppt/slideMasters/theme/theme1.xml" Id="Rba839d284eec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3393191bd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64bee790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6630e398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549be5d1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48c79468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f84be780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ccc35ae6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