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1b5c27903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1db89d9564cca"/>
  </p:sldMasterIdLst>
  <p:sldIdLst>
    <p:sldId xmlns:r="http://schemas.openxmlformats.org/officeDocument/2006/relationships" id="256" r:id="Rdd431627ce12485f"/>
    <p:sldId xmlns:r="http://schemas.openxmlformats.org/officeDocument/2006/relationships" id="257" r:id="Ra57a0b2bec9a478e"/>
    <p:sldId xmlns:r="http://schemas.openxmlformats.org/officeDocument/2006/relationships" id="258" r:id="R00eaa324ef79443d"/>
    <p:sldId xmlns:r="http://schemas.openxmlformats.org/officeDocument/2006/relationships" id="259" r:id="R1719a49dbb704f9e"/>
    <p:sldId xmlns:r="http://schemas.openxmlformats.org/officeDocument/2006/relationships" id="260" r:id="R7d072db6673145e5"/>
    <p:sldId xmlns:r="http://schemas.openxmlformats.org/officeDocument/2006/relationships" id="261" r:id="Rd911cb50d20e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1db89d9564cca" /><Relationship Type="http://schemas.openxmlformats.org/officeDocument/2006/relationships/slide" Target="/ppt/slides/slide1.xml" Id="Rdd431627ce12485f" /><Relationship Type="http://schemas.openxmlformats.org/officeDocument/2006/relationships/slide" Target="/ppt/slides/slide2.xml" Id="Ra57a0b2bec9a478e" /><Relationship Type="http://schemas.openxmlformats.org/officeDocument/2006/relationships/slide" Target="/ppt/slides/slide3.xml" Id="R00eaa324ef79443d" /><Relationship Type="http://schemas.openxmlformats.org/officeDocument/2006/relationships/slide" Target="/ppt/slides/slide4.xml" Id="R1719a49dbb704f9e" /><Relationship Type="http://schemas.openxmlformats.org/officeDocument/2006/relationships/slide" Target="/ppt/slides/slide5.xml" Id="R7d072db6673145e5" /><Relationship Type="http://schemas.openxmlformats.org/officeDocument/2006/relationships/slide" Target="/ppt/slides/slide6.xml" Id="Rd911cb50d20e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efa43cf70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afd884a34cea" /><Relationship Type="http://schemas.openxmlformats.org/officeDocument/2006/relationships/theme" Target="/ppt/slideMasters/theme/theme1.xml" Id="Re39e01a0bcae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fafd884a3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155e44e1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684399585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fb18c6543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6bb06740746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8adcadd1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662976ba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