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a3989054f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681fa42cd47fd"/>
  </p:sldMasterIdLst>
  <p:sldIdLst>
    <p:sldId xmlns:r="http://schemas.openxmlformats.org/officeDocument/2006/relationships" id="256" r:id="R26c658607c134b39"/>
    <p:sldId xmlns:r="http://schemas.openxmlformats.org/officeDocument/2006/relationships" id="257" r:id="R8c59b890d61f4f8b"/>
    <p:sldId xmlns:r="http://schemas.openxmlformats.org/officeDocument/2006/relationships" id="258" r:id="R395657269cab4496"/>
    <p:sldId xmlns:r="http://schemas.openxmlformats.org/officeDocument/2006/relationships" id="259" r:id="Rfd83fd902e224a70"/>
    <p:sldId xmlns:r="http://schemas.openxmlformats.org/officeDocument/2006/relationships" id="260" r:id="R615e4ddc34e24107"/>
    <p:sldId xmlns:r="http://schemas.openxmlformats.org/officeDocument/2006/relationships" id="261" r:id="R82cbdf6c6521480c"/>
    <p:sldId xmlns:r="http://schemas.openxmlformats.org/officeDocument/2006/relationships" id="262" r:id="R9b2449f6ab2b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681fa42cd47fd" /><Relationship Type="http://schemas.openxmlformats.org/officeDocument/2006/relationships/slide" Target="/ppt/slides/slide1.xml" Id="R26c658607c134b39" /><Relationship Type="http://schemas.openxmlformats.org/officeDocument/2006/relationships/slide" Target="/ppt/slides/slide2.xml" Id="R8c59b890d61f4f8b" /><Relationship Type="http://schemas.openxmlformats.org/officeDocument/2006/relationships/slide" Target="/ppt/slides/slide3.xml" Id="R395657269cab4496" /><Relationship Type="http://schemas.openxmlformats.org/officeDocument/2006/relationships/slide" Target="/ppt/slides/slide4.xml" Id="Rfd83fd902e224a70" /><Relationship Type="http://schemas.openxmlformats.org/officeDocument/2006/relationships/slide" Target="/ppt/slides/slide5.xml" Id="R615e4ddc34e24107" /><Relationship Type="http://schemas.openxmlformats.org/officeDocument/2006/relationships/slide" Target="/ppt/slides/slide6.xml" Id="R82cbdf6c6521480c" /><Relationship Type="http://schemas.openxmlformats.org/officeDocument/2006/relationships/slide" Target="/ppt/slides/slide7.xml" Id="R9b2449f6ab2b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e5d4288ba4e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a86b338134719" /><Relationship Type="http://schemas.openxmlformats.org/officeDocument/2006/relationships/theme" Target="/ppt/slideMasters/theme/theme1.xml" Id="R5df5ba0cf5da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9a86b33813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81f046b1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5b202a5d4c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6e91909a3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e6872604e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34ab6529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422b9e164f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8bd99b29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MOVERIO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MOVERIO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2 657 406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Svartøyveien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933 672 921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MOVERIO AS</a:t>
            </a:r>
          </a:p>
        </p:txBody>
      </p:sp>
    </p:spTree>
  </p:cSld>
  <p:clrMapOvr>
    <a:masterClrMapping xmlns:a="http://schemas.openxmlformats.org/drawingml/2006/main"/>
  </p:clrMapOvr>
</p:sld>
</file>