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fb084b174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115af07ea4385"/>
  </p:sldMasterIdLst>
  <p:sldIdLst>
    <p:sldId xmlns:r="http://schemas.openxmlformats.org/officeDocument/2006/relationships" id="256" r:id="Ra903ae09405249e6"/>
    <p:sldId xmlns:r="http://schemas.openxmlformats.org/officeDocument/2006/relationships" id="257" r:id="Rdc11c86c8ca04352"/>
    <p:sldId xmlns:r="http://schemas.openxmlformats.org/officeDocument/2006/relationships" id="258" r:id="Rcd8bcf0d56274958"/>
    <p:sldId xmlns:r="http://schemas.openxmlformats.org/officeDocument/2006/relationships" id="259" r:id="Raca72e5db7974be3"/>
    <p:sldId xmlns:r="http://schemas.openxmlformats.org/officeDocument/2006/relationships" id="260" r:id="R84fa825158104ca8"/>
    <p:sldId xmlns:r="http://schemas.openxmlformats.org/officeDocument/2006/relationships" id="261" r:id="Rf23fbc923d20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115af07ea4385" /><Relationship Type="http://schemas.openxmlformats.org/officeDocument/2006/relationships/slide" Target="/ppt/slides/slide1.xml" Id="Ra903ae09405249e6" /><Relationship Type="http://schemas.openxmlformats.org/officeDocument/2006/relationships/slide" Target="/ppt/slides/slide2.xml" Id="Rdc11c86c8ca04352" /><Relationship Type="http://schemas.openxmlformats.org/officeDocument/2006/relationships/slide" Target="/ppt/slides/slide3.xml" Id="Rcd8bcf0d56274958" /><Relationship Type="http://schemas.openxmlformats.org/officeDocument/2006/relationships/slide" Target="/ppt/slides/slide4.xml" Id="Raca72e5db7974be3" /><Relationship Type="http://schemas.openxmlformats.org/officeDocument/2006/relationships/slide" Target="/ppt/slides/slide5.xml" Id="R84fa825158104ca8" /><Relationship Type="http://schemas.openxmlformats.org/officeDocument/2006/relationships/slide" Target="/ppt/slides/slide6.xml" Id="Rf23fbc923d20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975eac3e1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dd9dd0fe347f7" /><Relationship Type="http://schemas.openxmlformats.org/officeDocument/2006/relationships/theme" Target="/ppt/slideMasters/theme/theme1.xml" Id="R7548814873e8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dd9dd0fe3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f7f55926245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e3a91c4b148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b9faaf9b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b6b83d83f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8fea334b4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388b68a18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MIKKEL SJØLIE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SJØLIE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SJØLIE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SJØLIE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SJØLIE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SJØLIE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SJØLIE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SJØLIE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Jansrud 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933 673 421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SJØLIE INVEST AS</a:t>
            </a:r>
          </a:p>
        </p:txBody>
      </p:sp>
    </p:spTree>
  </p:cSld>
  <p:clrMapOvr>
    <a:masterClrMapping xmlns:a="http://schemas.openxmlformats.org/drawingml/2006/main"/>
  </p:clrMapOvr>
</p:sld>
</file>