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4f1df2b6887436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ce7740fcf854714"/>
  </p:sldMasterIdLst>
  <p:sldIdLst>
    <p:sldId xmlns:r="http://schemas.openxmlformats.org/officeDocument/2006/relationships" id="256" r:id="Rbeefa7e6d6184cfc"/>
    <p:sldId xmlns:r="http://schemas.openxmlformats.org/officeDocument/2006/relationships" id="257" r:id="Ra5b6e0c8d0634bcb"/>
    <p:sldId xmlns:r="http://schemas.openxmlformats.org/officeDocument/2006/relationships" id="258" r:id="R002abe61a76d4025"/>
    <p:sldId xmlns:r="http://schemas.openxmlformats.org/officeDocument/2006/relationships" id="259" r:id="R142160aac53743e2"/>
    <p:sldId xmlns:r="http://schemas.openxmlformats.org/officeDocument/2006/relationships" id="260" r:id="Ra27ad288ec9749eb"/>
    <p:sldId xmlns:r="http://schemas.openxmlformats.org/officeDocument/2006/relationships" id="261" r:id="R1d32c45a19754aa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e7740fcf854714" /><Relationship Type="http://schemas.openxmlformats.org/officeDocument/2006/relationships/slide" Target="/ppt/slides/slide1.xml" Id="Rbeefa7e6d6184cfc" /><Relationship Type="http://schemas.openxmlformats.org/officeDocument/2006/relationships/slide" Target="/ppt/slides/slide2.xml" Id="Ra5b6e0c8d0634bcb" /><Relationship Type="http://schemas.openxmlformats.org/officeDocument/2006/relationships/slide" Target="/ppt/slides/slide3.xml" Id="R002abe61a76d4025" /><Relationship Type="http://schemas.openxmlformats.org/officeDocument/2006/relationships/slide" Target="/ppt/slides/slide4.xml" Id="R142160aac53743e2" /><Relationship Type="http://schemas.openxmlformats.org/officeDocument/2006/relationships/slide" Target="/ppt/slides/slide5.xml" Id="Ra27ad288ec9749eb" /><Relationship Type="http://schemas.openxmlformats.org/officeDocument/2006/relationships/slide" Target="/ppt/slides/slide6.xml" Id="R1d32c45a19754aa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bf7a1f3c70417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ad2c10959248b5" /><Relationship Type="http://schemas.openxmlformats.org/officeDocument/2006/relationships/theme" Target="/ppt/slideMasters/theme/theme1.xml" Id="R2fc22f3e0fd84b9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0ad2c10959248b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e269df83a048a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52935e1cf64fb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cd3ebbf9b1486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4c8aac41a14fe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677a2f3be844f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584e30d986494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LISE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LISE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LISE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LISE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LISE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LISE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Bygdøy allé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12 10 66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933 687 821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LISE AS</a:t>
            </a:r>
          </a:p>
        </p:txBody>
      </p:sp>
    </p:spTree>
  </p:cSld>
  <p:clrMapOvr>
    <a:masterClrMapping xmlns:a="http://schemas.openxmlformats.org/drawingml/2006/main"/>
  </p:clrMapOvr>
</p:sld>
</file>