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374d5f7e0949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5540d57da24a0b"/>
  </p:sldMasterIdLst>
  <p:sldIdLst>
    <p:sldId xmlns:r="http://schemas.openxmlformats.org/officeDocument/2006/relationships" id="256" r:id="R793b730c6ff5482f"/>
    <p:sldId xmlns:r="http://schemas.openxmlformats.org/officeDocument/2006/relationships" id="257" r:id="Ra90efc3b9e3943b0"/>
    <p:sldId xmlns:r="http://schemas.openxmlformats.org/officeDocument/2006/relationships" id="258" r:id="R960db9dc772d4a88"/>
    <p:sldId xmlns:r="http://schemas.openxmlformats.org/officeDocument/2006/relationships" id="259" r:id="R88b77fab36b14459"/>
    <p:sldId xmlns:r="http://schemas.openxmlformats.org/officeDocument/2006/relationships" id="260" r:id="R1b4a528b3de94b40"/>
    <p:sldId xmlns:r="http://schemas.openxmlformats.org/officeDocument/2006/relationships" id="261" r:id="Rcaea72ef6bfa4a1d"/>
    <p:sldId xmlns:r="http://schemas.openxmlformats.org/officeDocument/2006/relationships" id="262" r:id="R470a5d77ad1b4e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5540d57da24a0b" /><Relationship Type="http://schemas.openxmlformats.org/officeDocument/2006/relationships/slide" Target="/ppt/slides/slide1.xml" Id="R793b730c6ff5482f" /><Relationship Type="http://schemas.openxmlformats.org/officeDocument/2006/relationships/slide" Target="/ppt/slides/slide2.xml" Id="Ra90efc3b9e3943b0" /><Relationship Type="http://schemas.openxmlformats.org/officeDocument/2006/relationships/slide" Target="/ppt/slides/slide3.xml" Id="R960db9dc772d4a88" /><Relationship Type="http://schemas.openxmlformats.org/officeDocument/2006/relationships/slide" Target="/ppt/slides/slide4.xml" Id="R88b77fab36b14459" /><Relationship Type="http://schemas.openxmlformats.org/officeDocument/2006/relationships/slide" Target="/ppt/slides/slide5.xml" Id="R1b4a528b3de94b40" /><Relationship Type="http://schemas.openxmlformats.org/officeDocument/2006/relationships/slide" Target="/ppt/slides/slide6.xml" Id="Rcaea72ef6bfa4a1d" /><Relationship Type="http://schemas.openxmlformats.org/officeDocument/2006/relationships/slide" Target="/ppt/slides/slide7.xml" Id="R470a5d77ad1b4e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735e0d942845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03e7feb4d4e17" /><Relationship Type="http://schemas.openxmlformats.org/officeDocument/2006/relationships/theme" Target="/ppt/slideMasters/theme/theme1.xml" Id="Ra7cfd02bc6d841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903e7feb4d4e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e5f911ce24c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1545f151040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b1e69c2dc48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864b35b184a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b01d1864f4b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882bff6d948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ecdbfde034a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1 883 380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205 689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24 333 845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26 460 834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HOLTER-SØRENSEN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TORJUSSEN  –  16,3 %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TORJUSSEN  –  16,3 %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ØSTGAARD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ELISE ØSTGAARD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HOLTER-SØRENSEN ØSTGAARD  –  8,9 %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12 10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933 687 821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AS</a:t>
            </a:r>
          </a:p>
        </p:txBody>
      </p:sp>
    </p:spTree>
  </p:cSld>
  <p:clrMapOvr>
    <a:masterClrMapping xmlns:a="http://schemas.openxmlformats.org/drawingml/2006/main"/>
  </p:clrMapOvr>
</p:sld>
</file>