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4689e88f2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85468732c64f2e"/>
  </p:sldMasterIdLst>
  <p:sldIdLst>
    <p:sldId xmlns:r="http://schemas.openxmlformats.org/officeDocument/2006/relationships" id="256" r:id="Rc0fde2c6a6204f80"/>
    <p:sldId xmlns:r="http://schemas.openxmlformats.org/officeDocument/2006/relationships" id="257" r:id="R458649ec07464ed1"/>
    <p:sldId xmlns:r="http://schemas.openxmlformats.org/officeDocument/2006/relationships" id="258" r:id="R245cad8849a84365"/>
    <p:sldId xmlns:r="http://schemas.openxmlformats.org/officeDocument/2006/relationships" id="259" r:id="Rb33da82dbbc34a41"/>
    <p:sldId xmlns:r="http://schemas.openxmlformats.org/officeDocument/2006/relationships" id="260" r:id="R4c5cf2ad64a84cdf"/>
    <p:sldId xmlns:r="http://schemas.openxmlformats.org/officeDocument/2006/relationships" id="261" r:id="Rb71b5eb3feaf4718"/>
    <p:sldId xmlns:r="http://schemas.openxmlformats.org/officeDocument/2006/relationships" id="262" r:id="R1294b101a425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5468732c64f2e" /><Relationship Type="http://schemas.openxmlformats.org/officeDocument/2006/relationships/slide" Target="/ppt/slides/slide1.xml" Id="Rc0fde2c6a6204f80" /><Relationship Type="http://schemas.openxmlformats.org/officeDocument/2006/relationships/slide" Target="/ppt/slides/slide2.xml" Id="R458649ec07464ed1" /><Relationship Type="http://schemas.openxmlformats.org/officeDocument/2006/relationships/slide" Target="/ppt/slides/slide3.xml" Id="R245cad8849a84365" /><Relationship Type="http://schemas.openxmlformats.org/officeDocument/2006/relationships/slide" Target="/ppt/slides/slide4.xml" Id="Rb33da82dbbc34a41" /><Relationship Type="http://schemas.openxmlformats.org/officeDocument/2006/relationships/slide" Target="/ppt/slides/slide5.xml" Id="R4c5cf2ad64a84cdf" /><Relationship Type="http://schemas.openxmlformats.org/officeDocument/2006/relationships/slide" Target="/ppt/slides/slide6.xml" Id="Rb71b5eb3feaf4718" /><Relationship Type="http://schemas.openxmlformats.org/officeDocument/2006/relationships/slide" Target="/ppt/slides/slide7.xml" Id="R1294b101a425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827fb79c6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fc98ec6cf4bd7" /><Relationship Type="http://schemas.openxmlformats.org/officeDocument/2006/relationships/theme" Target="/ppt/slideMasters/theme/theme1.xml" Id="R7a31f8847230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fc98ec6cf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ddc74ebc8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b9d388420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8ef43b092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5d0e76ba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6ab5b526b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bbad1f0540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7225669f04f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MARSTEIN LIGHTHOUSE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MARSTEIN LIGHTHOUSE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CRAFT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Austefjordsvegen 194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933 690 849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MARSTEIN LIGHTHOUSE AS</a:t>
            </a:r>
          </a:p>
        </p:txBody>
      </p:sp>
    </p:spTree>
  </p:cSld>
  <p:clrMapOvr>
    <a:masterClrMapping xmlns:a="http://schemas.openxmlformats.org/drawingml/2006/main"/>
  </p:clrMapOvr>
</p:sld>
</file>