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61ebfc0ab34e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8fed158a134b5e"/>
  </p:sldMasterIdLst>
  <p:sldIdLst>
    <p:sldId xmlns:r="http://schemas.openxmlformats.org/officeDocument/2006/relationships" id="256" r:id="R5eb787de00564bc4"/>
    <p:sldId xmlns:r="http://schemas.openxmlformats.org/officeDocument/2006/relationships" id="257" r:id="R908f1d83c3674115"/>
    <p:sldId xmlns:r="http://schemas.openxmlformats.org/officeDocument/2006/relationships" id="258" r:id="R7dfc7c2cf82e4a75"/>
    <p:sldId xmlns:r="http://schemas.openxmlformats.org/officeDocument/2006/relationships" id="259" r:id="R6fec3c8c1dd94ebe"/>
    <p:sldId xmlns:r="http://schemas.openxmlformats.org/officeDocument/2006/relationships" id="260" r:id="Radea5fefc05f41f6"/>
    <p:sldId xmlns:r="http://schemas.openxmlformats.org/officeDocument/2006/relationships" id="261" r:id="Rad2442daa72942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8fed158a134b5e" /><Relationship Type="http://schemas.openxmlformats.org/officeDocument/2006/relationships/slide" Target="/ppt/slides/slide1.xml" Id="R5eb787de00564bc4" /><Relationship Type="http://schemas.openxmlformats.org/officeDocument/2006/relationships/slide" Target="/ppt/slides/slide2.xml" Id="R908f1d83c3674115" /><Relationship Type="http://schemas.openxmlformats.org/officeDocument/2006/relationships/slide" Target="/ppt/slides/slide3.xml" Id="R7dfc7c2cf82e4a75" /><Relationship Type="http://schemas.openxmlformats.org/officeDocument/2006/relationships/slide" Target="/ppt/slides/slide4.xml" Id="R6fec3c8c1dd94ebe" /><Relationship Type="http://schemas.openxmlformats.org/officeDocument/2006/relationships/slide" Target="/ppt/slides/slide5.xml" Id="Radea5fefc05f41f6" /><Relationship Type="http://schemas.openxmlformats.org/officeDocument/2006/relationships/slide" Target="/ppt/slides/slide6.xml" Id="Rad2442daa72942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d094b7a9734d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6ae15c2424bae" /><Relationship Type="http://schemas.openxmlformats.org/officeDocument/2006/relationships/theme" Target="/ppt/slideMasters/theme/theme1.xml" Id="Rd01c3658ba2f48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86ae15c2424b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c91f033074a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f57755ad045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75f6298254b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3a7692f3c4c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8c4bd20674b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b139b7d184a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BUDBILSENTRALEN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BUDBILSENTRALEN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BUDBILSENTRALEN DRIFT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BUDBILSENTRALEN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BUDBILSENTRALEN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BUDBILSENTRALEN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IRIS BJØRHEIM KVILHAUG  –  60,1 %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SEBASTIAN MEBIUS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MARTIN ANFINSEN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BUDBILSENTRALEN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Sjøhagen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933 709 078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BUDBILSENTRALEN DRIFT AS</a:t>
            </a:r>
          </a:p>
        </p:txBody>
      </p:sp>
    </p:spTree>
  </p:cSld>
  <p:clrMapOvr>
    <a:masterClrMapping xmlns:a="http://schemas.openxmlformats.org/drawingml/2006/main"/>
  </p:clrMapOvr>
</p:sld>
</file>