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4d2658cb8841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3fe8d2efba4c8c"/>
  </p:sldMasterIdLst>
  <p:sldIdLst>
    <p:sldId xmlns:r="http://schemas.openxmlformats.org/officeDocument/2006/relationships" id="256" r:id="Rbda99a1626ec4dba"/>
    <p:sldId xmlns:r="http://schemas.openxmlformats.org/officeDocument/2006/relationships" id="257" r:id="R36fee332a8ee4d6e"/>
    <p:sldId xmlns:r="http://schemas.openxmlformats.org/officeDocument/2006/relationships" id="258" r:id="R8e8235da17b74107"/>
    <p:sldId xmlns:r="http://schemas.openxmlformats.org/officeDocument/2006/relationships" id="259" r:id="R0387a229fbd34043"/>
    <p:sldId xmlns:r="http://schemas.openxmlformats.org/officeDocument/2006/relationships" id="260" r:id="R8751a712df634e54"/>
    <p:sldId xmlns:r="http://schemas.openxmlformats.org/officeDocument/2006/relationships" id="261" r:id="Re128d1ad135749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3fe8d2efba4c8c" /><Relationship Type="http://schemas.openxmlformats.org/officeDocument/2006/relationships/slide" Target="/ppt/slides/slide1.xml" Id="Rbda99a1626ec4dba" /><Relationship Type="http://schemas.openxmlformats.org/officeDocument/2006/relationships/slide" Target="/ppt/slides/slide2.xml" Id="R36fee332a8ee4d6e" /><Relationship Type="http://schemas.openxmlformats.org/officeDocument/2006/relationships/slide" Target="/ppt/slides/slide3.xml" Id="R8e8235da17b74107" /><Relationship Type="http://schemas.openxmlformats.org/officeDocument/2006/relationships/slide" Target="/ppt/slides/slide4.xml" Id="R0387a229fbd34043" /><Relationship Type="http://schemas.openxmlformats.org/officeDocument/2006/relationships/slide" Target="/ppt/slides/slide5.xml" Id="R8751a712df634e54" /><Relationship Type="http://schemas.openxmlformats.org/officeDocument/2006/relationships/slide" Target="/ppt/slides/slide6.xml" Id="Re128d1ad135749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2d6b4c48d442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85560da1648ff" /><Relationship Type="http://schemas.openxmlformats.org/officeDocument/2006/relationships/theme" Target="/ppt/slideMasters/theme/theme1.xml" Id="R4972d092342545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b85560da1648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1428551c842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693adb46046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42378825f42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b765dcbe548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fef32a13d43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a8f26d75943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MEYER LOHNE MARKETING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MEYER LOHNE MARKETING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MEYER LOHNE MARKETING AS ble etablert [år] og holder til i Frekhaug.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MEYER LOHNE MARKETING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MEYER LOHNE MARKETING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MEYER LOHNE MARKETING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LOHNE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MEYER LOHNE MARKETING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Rotevikshaugen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5918 Frekhaug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933 709 639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MEYER LOHNE MARKETING AS</a:t>
            </a:r>
          </a:p>
        </p:txBody>
      </p:sp>
    </p:spTree>
  </p:cSld>
  <p:clrMapOvr>
    <a:masterClrMapping xmlns:a="http://schemas.openxmlformats.org/drawingml/2006/main"/>
  </p:clrMapOvr>
</p:sld>
</file>