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f125194d8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87c711d5143df"/>
  </p:sldMasterIdLst>
  <p:sldIdLst>
    <p:sldId xmlns:r="http://schemas.openxmlformats.org/officeDocument/2006/relationships" id="256" r:id="Ra79de16da07d407c"/>
    <p:sldId xmlns:r="http://schemas.openxmlformats.org/officeDocument/2006/relationships" id="257" r:id="Rcedb331a2dd84a50"/>
    <p:sldId xmlns:r="http://schemas.openxmlformats.org/officeDocument/2006/relationships" id="258" r:id="R33a893d165df41c3"/>
    <p:sldId xmlns:r="http://schemas.openxmlformats.org/officeDocument/2006/relationships" id="259" r:id="R702e7183ab874609"/>
    <p:sldId xmlns:r="http://schemas.openxmlformats.org/officeDocument/2006/relationships" id="260" r:id="R9d37126f90ed4ff7"/>
    <p:sldId xmlns:r="http://schemas.openxmlformats.org/officeDocument/2006/relationships" id="261" r:id="R0a13450364ac473e"/>
    <p:sldId xmlns:r="http://schemas.openxmlformats.org/officeDocument/2006/relationships" id="262" r:id="R9f0df74c4c03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87c711d5143df" /><Relationship Type="http://schemas.openxmlformats.org/officeDocument/2006/relationships/slide" Target="/ppt/slides/slide1.xml" Id="Ra79de16da07d407c" /><Relationship Type="http://schemas.openxmlformats.org/officeDocument/2006/relationships/slide" Target="/ppt/slides/slide2.xml" Id="Rcedb331a2dd84a50" /><Relationship Type="http://schemas.openxmlformats.org/officeDocument/2006/relationships/slide" Target="/ppt/slides/slide3.xml" Id="R33a893d165df41c3" /><Relationship Type="http://schemas.openxmlformats.org/officeDocument/2006/relationships/slide" Target="/ppt/slides/slide4.xml" Id="R702e7183ab874609" /><Relationship Type="http://schemas.openxmlformats.org/officeDocument/2006/relationships/slide" Target="/ppt/slides/slide5.xml" Id="R9d37126f90ed4ff7" /><Relationship Type="http://schemas.openxmlformats.org/officeDocument/2006/relationships/slide" Target="/ppt/slides/slide6.xml" Id="R0a13450364ac473e" /><Relationship Type="http://schemas.openxmlformats.org/officeDocument/2006/relationships/slide" Target="/ppt/slides/slide7.xml" Id="R9f0df74c4c03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d3494fea2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7954291da4caf" /><Relationship Type="http://schemas.openxmlformats.org/officeDocument/2006/relationships/theme" Target="/ppt/slideMasters/theme/theme1.xml" Id="R26345389da7c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27954291da4c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fa6baa0d7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8d50f925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6d21172f0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90d18b59e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216a6ccb340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df11b916d46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649aa3a164f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EMSTRYKER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EMSTRYKER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1 388 793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1 404 577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EVA-MARIE STRYKER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933 710 491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EMSTRYKER AS</a:t>
            </a:r>
          </a:p>
        </p:txBody>
      </p:sp>
    </p:spTree>
  </p:cSld>
  <p:clrMapOvr>
    <a:masterClrMapping xmlns:a="http://schemas.openxmlformats.org/drawingml/2006/main"/>
  </p:clrMapOvr>
</p:sld>
</file>