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8252843ff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90a6908784269"/>
  </p:sldMasterIdLst>
  <p:sldIdLst>
    <p:sldId xmlns:r="http://schemas.openxmlformats.org/officeDocument/2006/relationships" id="256" r:id="R3b2a236879414009"/>
    <p:sldId xmlns:r="http://schemas.openxmlformats.org/officeDocument/2006/relationships" id="257" r:id="Rb117aa48308a4d19"/>
    <p:sldId xmlns:r="http://schemas.openxmlformats.org/officeDocument/2006/relationships" id="258" r:id="R790ae8cea5344e8c"/>
    <p:sldId xmlns:r="http://schemas.openxmlformats.org/officeDocument/2006/relationships" id="259" r:id="Rf38b28fb472b473f"/>
    <p:sldId xmlns:r="http://schemas.openxmlformats.org/officeDocument/2006/relationships" id="260" r:id="R022ceaf3aa804f08"/>
    <p:sldId xmlns:r="http://schemas.openxmlformats.org/officeDocument/2006/relationships" id="261" r:id="Rc613f009b52540b1"/>
    <p:sldId xmlns:r="http://schemas.openxmlformats.org/officeDocument/2006/relationships" id="262" r:id="R69971722b8c2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90a6908784269" /><Relationship Type="http://schemas.openxmlformats.org/officeDocument/2006/relationships/slide" Target="/ppt/slides/slide1.xml" Id="R3b2a236879414009" /><Relationship Type="http://schemas.openxmlformats.org/officeDocument/2006/relationships/slide" Target="/ppt/slides/slide2.xml" Id="Rb117aa48308a4d19" /><Relationship Type="http://schemas.openxmlformats.org/officeDocument/2006/relationships/slide" Target="/ppt/slides/slide3.xml" Id="R790ae8cea5344e8c" /><Relationship Type="http://schemas.openxmlformats.org/officeDocument/2006/relationships/slide" Target="/ppt/slides/slide4.xml" Id="Rf38b28fb472b473f" /><Relationship Type="http://schemas.openxmlformats.org/officeDocument/2006/relationships/slide" Target="/ppt/slides/slide5.xml" Id="R022ceaf3aa804f08" /><Relationship Type="http://schemas.openxmlformats.org/officeDocument/2006/relationships/slide" Target="/ppt/slides/slide6.xml" Id="Rc613f009b52540b1" /><Relationship Type="http://schemas.openxmlformats.org/officeDocument/2006/relationships/slide" Target="/ppt/slides/slide7.xml" Id="R69971722b8c2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92fa51e58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9ab0ecd74a77" /><Relationship Type="http://schemas.openxmlformats.org/officeDocument/2006/relationships/theme" Target="/ppt/slideMasters/theme/theme1.xml" Id="Rbb71df769ad3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39ab0ecd7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1c3c9166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9f3264f6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7c2d64ec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e43ae5d0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4b6848e7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a3effba5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5f7b9089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ISACHSEN SANDØY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