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a89259b767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9cf729e174fe9"/>
  </p:sldMasterIdLst>
  <p:sldIdLst>
    <p:sldId xmlns:r="http://schemas.openxmlformats.org/officeDocument/2006/relationships" id="256" r:id="R266afa62f7b54af4"/>
    <p:sldId xmlns:r="http://schemas.openxmlformats.org/officeDocument/2006/relationships" id="257" r:id="R63fba7decc714690"/>
    <p:sldId xmlns:r="http://schemas.openxmlformats.org/officeDocument/2006/relationships" id="258" r:id="R26eb4640854242b8"/>
    <p:sldId xmlns:r="http://schemas.openxmlformats.org/officeDocument/2006/relationships" id="259" r:id="R36207ce148da41bd"/>
    <p:sldId xmlns:r="http://schemas.openxmlformats.org/officeDocument/2006/relationships" id="260" r:id="Re66554d8671543e3"/>
    <p:sldId xmlns:r="http://schemas.openxmlformats.org/officeDocument/2006/relationships" id="261" r:id="R56f4a50bf8d244a8"/>
    <p:sldId xmlns:r="http://schemas.openxmlformats.org/officeDocument/2006/relationships" id="262" r:id="R00790aa475fa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9cf729e174fe9" /><Relationship Type="http://schemas.openxmlformats.org/officeDocument/2006/relationships/slide" Target="/ppt/slides/slide1.xml" Id="R266afa62f7b54af4" /><Relationship Type="http://schemas.openxmlformats.org/officeDocument/2006/relationships/slide" Target="/ppt/slides/slide2.xml" Id="R63fba7decc714690" /><Relationship Type="http://schemas.openxmlformats.org/officeDocument/2006/relationships/slide" Target="/ppt/slides/slide3.xml" Id="R26eb4640854242b8" /><Relationship Type="http://schemas.openxmlformats.org/officeDocument/2006/relationships/slide" Target="/ppt/slides/slide4.xml" Id="R36207ce148da41bd" /><Relationship Type="http://schemas.openxmlformats.org/officeDocument/2006/relationships/slide" Target="/ppt/slides/slide5.xml" Id="Re66554d8671543e3" /><Relationship Type="http://schemas.openxmlformats.org/officeDocument/2006/relationships/slide" Target="/ppt/slides/slide6.xml" Id="R56f4a50bf8d244a8" /><Relationship Type="http://schemas.openxmlformats.org/officeDocument/2006/relationships/slide" Target="/ppt/slides/slide7.xml" Id="R00790aa475fa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84413a0fb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d4332b0344ee5" /><Relationship Type="http://schemas.openxmlformats.org/officeDocument/2006/relationships/theme" Target="/ppt/slideMasters/theme/theme1.xml" Id="Rdc6d7508d76e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d4332b034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4032a7279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c97e92e76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650886d24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42b667ce44a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7bf3aa16b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ee173399141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a25209a9044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ORMØYA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ORMØYA BLIKK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1 492 456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153 537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THOMAS OLOF HELLBERG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Ormøybakken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ORMØYA BLIKK AS</a:t>
            </a:r>
          </a:p>
        </p:txBody>
      </p:sp>
    </p:spTree>
  </p:cSld>
  <p:clrMapOvr>
    <a:masterClrMapping xmlns:a="http://schemas.openxmlformats.org/drawingml/2006/main"/>
  </p:clrMapOvr>
</p:sld>
</file>