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3d507db48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2d494e6c14fc7"/>
  </p:sldMasterIdLst>
  <p:sldIdLst>
    <p:sldId xmlns:r="http://schemas.openxmlformats.org/officeDocument/2006/relationships" id="256" r:id="R591b20a95f64452c"/>
    <p:sldId xmlns:r="http://schemas.openxmlformats.org/officeDocument/2006/relationships" id="257" r:id="Ra02f8e49bb914a0b"/>
    <p:sldId xmlns:r="http://schemas.openxmlformats.org/officeDocument/2006/relationships" id="258" r:id="Rc0e8157007f745fe"/>
    <p:sldId xmlns:r="http://schemas.openxmlformats.org/officeDocument/2006/relationships" id="259" r:id="R4a04bb96a0a9419a"/>
    <p:sldId xmlns:r="http://schemas.openxmlformats.org/officeDocument/2006/relationships" id="260" r:id="Rc90b71591a8249d0"/>
    <p:sldId xmlns:r="http://schemas.openxmlformats.org/officeDocument/2006/relationships" id="261" r:id="R1cb3459342c1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2d494e6c14fc7" /><Relationship Type="http://schemas.openxmlformats.org/officeDocument/2006/relationships/slide" Target="/ppt/slides/slide1.xml" Id="R591b20a95f64452c" /><Relationship Type="http://schemas.openxmlformats.org/officeDocument/2006/relationships/slide" Target="/ppt/slides/slide2.xml" Id="Ra02f8e49bb914a0b" /><Relationship Type="http://schemas.openxmlformats.org/officeDocument/2006/relationships/slide" Target="/ppt/slides/slide3.xml" Id="Rc0e8157007f745fe" /><Relationship Type="http://schemas.openxmlformats.org/officeDocument/2006/relationships/slide" Target="/ppt/slides/slide4.xml" Id="R4a04bb96a0a9419a" /><Relationship Type="http://schemas.openxmlformats.org/officeDocument/2006/relationships/slide" Target="/ppt/slides/slide5.xml" Id="Rc90b71591a8249d0" /><Relationship Type="http://schemas.openxmlformats.org/officeDocument/2006/relationships/slide" Target="/ppt/slides/slide6.xml" Id="R1cb3459342c1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3a93138e0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3309628cc4101" /><Relationship Type="http://schemas.openxmlformats.org/officeDocument/2006/relationships/theme" Target="/ppt/slideMasters/theme/theme1.xml" Id="Radb0e393596747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3309628cc41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52a9d0c71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1956369ba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7bb97abab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493f288a1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0f1b0a8d8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d4a148e6a40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NARBUVOLD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Stokkerskogen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933 745 813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 AS</a:t>
            </a:r>
          </a:p>
        </p:txBody>
      </p:sp>
    </p:spTree>
  </p:cSld>
  <p:clrMapOvr>
    <a:masterClrMapping xmlns:a="http://schemas.openxmlformats.org/drawingml/2006/main"/>
  </p:clrMapOvr>
</p:sld>
</file>