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7080977e4646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b8412d3148462b"/>
  </p:sldMasterIdLst>
  <p:sldIdLst>
    <p:sldId xmlns:r="http://schemas.openxmlformats.org/officeDocument/2006/relationships" id="256" r:id="R3bac55fc3b264721"/>
    <p:sldId xmlns:r="http://schemas.openxmlformats.org/officeDocument/2006/relationships" id="257" r:id="R94764912d61946a4"/>
    <p:sldId xmlns:r="http://schemas.openxmlformats.org/officeDocument/2006/relationships" id="258" r:id="R937f2339d01c4985"/>
    <p:sldId xmlns:r="http://schemas.openxmlformats.org/officeDocument/2006/relationships" id="259" r:id="Re074fc778cd540c4"/>
    <p:sldId xmlns:r="http://schemas.openxmlformats.org/officeDocument/2006/relationships" id="260" r:id="Rab063290b07b4345"/>
    <p:sldId xmlns:r="http://schemas.openxmlformats.org/officeDocument/2006/relationships" id="261" r:id="R023883828f4b4e31"/>
    <p:sldId xmlns:r="http://schemas.openxmlformats.org/officeDocument/2006/relationships" id="262" r:id="Rd7a5f840564949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8412d3148462b" /><Relationship Type="http://schemas.openxmlformats.org/officeDocument/2006/relationships/slide" Target="/ppt/slides/slide1.xml" Id="R3bac55fc3b264721" /><Relationship Type="http://schemas.openxmlformats.org/officeDocument/2006/relationships/slide" Target="/ppt/slides/slide2.xml" Id="R94764912d61946a4" /><Relationship Type="http://schemas.openxmlformats.org/officeDocument/2006/relationships/slide" Target="/ppt/slides/slide3.xml" Id="R937f2339d01c4985" /><Relationship Type="http://schemas.openxmlformats.org/officeDocument/2006/relationships/slide" Target="/ppt/slides/slide4.xml" Id="Re074fc778cd540c4" /><Relationship Type="http://schemas.openxmlformats.org/officeDocument/2006/relationships/slide" Target="/ppt/slides/slide5.xml" Id="Rab063290b07b4345" /><Relationship Type="http://schemas.openxmlformats.org/officeDocument/2006/relationships/slide" Target="/ppt/slides/slide6.xml" Id="R023883828f4b4e31" /><Relationship Type="http://schemas.openxmlformats.org/officeDocument/2006/relationships/slide" Target="/ppt/slides/slide7.xml" Id="Rd7a5f840564949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9d58d8b2648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6af8c65194709" /><Relationship Type="http://schemas.openxmlformats.org/officeDocument/2006/relationships/theme" Target="/ppt/slideMasters/theme/theme1.xml" Id="Rcbb963ab60c64f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96af8c651947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5ecac406d44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dd3aaa4b34f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14ec937104d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26f6121604a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132425be344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5469d016848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a3e8da95240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B&amp;G RENTAL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B&amp;G RENTAL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43 273 427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−834 549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−5 635 855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49 664 409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349 874 871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B&amp;G ANLEGG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Hovlandsveien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933 747 948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RENTAL AS</a:t>
            </a:r>
          </a:p>
        </p:txBody>
      </p:sp>
    </p:spTree>
  </p:cSld>
  <p:clrMapOvr>
    <a:masterClrMapping xmlns:a="http://schemas.openxmlformats.org/drawingml/2006/main"/>
  </p:clrMapOvr>
</p:sld>
</file>